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58" r:id="rId3"/>
    <p:sldId id="283" r:id="rId4"/>
    <p:sldId id="285" r:id="rId5"/>
    <p:sldId id="260" r:id="rId6"/>
    <p:sldId id="318" r:id="rId7"/>
    <p:sldId id="282" r:id="rId8"/>
    <p:sldId id="259" r:id="rId9"/>
    <p:sldId id="319" r:id="rId10"/>
    <p:sldId id="272" r:id="rId11"/>
    <p:sldId id="321" r:id="rId12"/>
    <p:sldId id="274" r:id="rId13"/>
    <p:sldId id="314" r:id="rId14"/>
    <p:sldId id="264" r:id="rId15"/>
    <p:sldId id="309" r:id="rId16"/>
    <p:sldId id="268" r:id="rId17"/>
    <p:sldId id="278" r:id="rId18"/>
    <p:sldId id="322" r:id="rId19"/>
    <p:sldId id="315" r:id="rId20"/>
    <p:sldId id="269" r:id="rId21"/>
    <p:sldId id="323" r:id="rId22"/>
    <p:sldId id="270" r:id="rId23"/>
    <p:sldId id="324" r:id="rId24"/>
    <p:sldId id="271" r:id="rId25"/>
    <p:sldId id="263" r:id="rId26"/>
    <p:sldId id="325" r:id="rId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CACA"/>
    <a:srgbClr val="9DD526"/>
    <a:srgbClr val="005C4A"/>
    <a:srgbClr val="C32F3C"/>
    <a:srgbClr val="579488"/>
    <a:srgbClr val="FB3803"/>
    <a:srgbClr val="EF5361"/>
    <a:srgbClr val="000000"/>
    <a:srgbClr val="F48E20"/>
    <a:srgbClr val="87C4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71" autoAdjust="0"/>
    <p:restoredTop sz="84106" autoAdjust="0"/>
  </p:normalViewPr>
  <p:slideViewPr>
    <p:cSldViewPr>
      <p:cViewPr>
        <p:scale>
          <a:sx n="90" d="100"/>
          <a:sy n="90" d="100"/>
        </p:scale>
        <p:origin x="-912"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FB6CB9-FC61-42C7-AB0E-E239B60C3C51}" type="datetimeFigureOut">
              <a:rPr lang="en-US" smtClean="0"/>
              <a:t>6/11/2022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8EA237-A359-4CC0-951A-F3A14D13DA26}" type="slidenum">
              <a:rPr lang="en-US" smtClean="0"/>
              <a:t>‹#›</a:t>
            </a:fld>
            <a:endParaRPr lang="en-US"/>
          </a:p>
        </p:txBody>
      </p:sp>
    </p:spTree>
    <p:extLst>
      <p:ext uri="{BB962C8B-B14F-4D97-AF65-F5344CB8AC3E}">
        <p14:creationId xmlns:p14="http://schemas.microsoft.com/office/powerpoint/2010/main" val="1877907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Teks</a:t>
            </a:r>
            <a:r>
              <a:rPr lang="en-US" dirty="0"/>
              <a:t> </a:t>
            </a:r>
            <a:r>
              <a:rPr lang="en-US" dirty="0" err="1"/>
              <a:t>warna</a:t>
            </a:r>
            <a:r>
              <a:rPr lang="en-US" dirty="0"/>
              <a:t> “PAI” </a:t>
            </a:r>
            <a:r>
              <a:rPr lang="en-US" dirty="0" err="1"/>
              <a:t>diubah</a:t>
            </a:r>
            <a:r>
              <a:rPr lang="en-US" baseline="0" dirty="0"/>
              <a:t> </a:t>
            </a:r>
            <a:r>
              <a:rPr lang="en-US" baseline="0" dirty="0" err="1"/>
              <a:t>sesuai</a:t>
            </a:r>
            <a:r>
              <a:rPr lang="en-US" baseline="0" dirty="0"/>
              <a:t> cover </a:t>
            </a:r>
            <a:r>
              <a:rPr lang="en-US" baseline="0" dirty="0" err="1"/>
              <a:t>dan</a:t>
            </a:r>
            <a:r>
              <a:rPr lang="en-US" baseline="0" dirty="0"/>
              <a:t> </a:t>
            </a:r>
            <a:r>
              <a:rPr lang="en-US" baseline="0" dirty="0" err="1"/>
              <a:t>tingkat</a:t>
            </a:r>
            <a:r>
              <a:rPr lang="en-US" baseline="0" dirty="0"/>
              <a:t> </a:t>
            </a:r>
            <a:r>
              <a:rPr lang="en-US" baseline="0" dirty="0" err="1"/>
              <a:t>kelas</a:t>
            </a:r>
            <a:endParaRPr lang="en-US" dirty="0"/>
          </a:p>
          <a:p>
            <a:endParaRPr lang="en-US" dirty="0"/>
          </a:p>
        </p:txBody>
      </p:sp>
      <p:sp>
        <p:nvSpPr>
          <p:cNvPr id="4" name="Slide Number Placeholder 3"/>
          <p:cNvSpPr>
            <a:spLocks noGrp="1"/>
          </p:cNvSpPr>
          <p:nvPr>
            <p:ph type="sldNum" sz="quarter" idx="10"/>
          </p:nvPr>
        </p:nvSpPr>
        <p:spPr/>
        <p:txBody>
          <a:bodyPr/>
          <a:lstStyle/>
          <a:p>
            <a:fld id="{038EA237-A359-4CC0-951A-F3A14D13DA26}" type="slidenum">
              <a:rPr lang="en-US" smtClean="0"/>
              <a:t>1</a:t>
            </a:fld>
            <a:endParaRPr lang="en-US"/>
          </a:p>
        </p:txBody>
      </p:sp>
    </p:spTree>
    <p:extLst>
      <p:ext uri="{BB962C8B-B14F-4D97-AF65-F5344CB8AC3E}">
        <p14:creationId xmlns:p14="http://schemas.microsoft.com/office/powerpoint/2010/main" val="2115138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3"/>
        <p:cNvGrpSpPr/>
        <p:nvPr/>
      </p:nvGrpSpPr>
      <p:grpSpPr>
        <a:xfrm>
          <a:off x="0" y="0"/>
          <a:ext cx="0" cy="0"/>
          <a:chOff x="0" y="0"/>
          <a:chExt cx="0" cy="0"/>
        </a:xfrm>
      </p:grpSpPr>
      <p:sp>
        <p:nvSpPr>
          <p:cNvPr id="1884" name="Google Shape;1884;ge82ca8035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5" name="Google Shape;1885;ge82ca8035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7"/>
        <p:cNvGrpSpPr/>
        <p:nvPr/>
      </p:nvGrpSpPr>
      <p:grpSpPr>
        <a:xfrm>
          <a:off x="0" y="0"/>
          <a:ext cx="0" cy="0"/>
          <a:chOff x="0" y="0"/>
          <a:chExt cx="0" cy="0"/>
        </a:xfrm>
      </p:grpSpPr>
      <p:sp>
        <p:nvSpPr>
          <p:cNvPr id="2028" name="Google Shape;2028;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9" name="Google Shape;2029;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2"/>
        <p:cNvGrpSpPr/>
        <p:nvPr/>
      </p:nvGrpSpPr>
      <p:grpSpPr>
        <a:xfrm>
          <a:off x="0" y="0"/>
          <a:ext cx="0" cy="0"/>
          <a:chOff x="0" y="0"/>
          <a:chExt cx="0" cy="0"/>
        </a:xfrm>
      </p:grpSpPr>
      <p:sp>
        <p:nvSpPr>
          <p:cNvPr id="2523" name="Google Shape;2523;gd362d286f3_1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4" name="Google Shape;2524;gd362d286f3_1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D" dirty="0"/>
          </a:p>
        </p:txBody>
      </p:sp>
    </p:spTree>
    <p:extLst>
      <p:ext uri="{BB962C8B-B14F-4D97-AF65-F5344CB8AC3E}">
        <p14:creationId xmlns:p14="http://schemas.microsoft.com/office/powerpoint/2010/main" val="2659705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7"/>
        <p:cNvGrpSpPr/>
        <p:nvPr/>
      </p:nvGrpSpPr>
      <p:grpSpPr>
        <a:xfrm>
          <a:off x="0" y="0"/>
          <a:ext cx="0" cy="0"/>
          <a:chOff x="0" y="0"/>
          <a:chExt cx="0" cy="0"/>
        </a:xfrm>
      </p:grpSpPr>
      <p:sp>
        <p:nvSpPr>
          <p:cNvPr id="2088" name="Google Shape;2088;ge82ca8035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9" name="Google Shape;2089;ge82ca8035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2"/>
        <p:cNvGrpSpPr/>
        <p:nvPr/>
      </p:nvGrpSpPr>
      <p:grpSpPr>
        <a:xfrm>
          <a:off x="0" y="0"/>
          <a:ext cx="0" cy="0"/>
          <a:chOff x="0" y="0"/>
          <a:chExt cx="0" cy="0"/>
        </a:xfrm>
      </p:grpSpPr>
      <p:sp>
        <p:nvSpPr>
          <p:cNvPr id="2813" name="Google Shape;2813;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4" name="Google Shape;2814;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5"/>
        <p:cNvGrpSpPr/>
        <p:nvPr/>
      </p:nvGrpSpPr>
      <p:grpSpPr>
        <a:xfrm>
          <a:off x="0" y="0"/>
          <a:ext cx="0" cy="0"/>
          <a:chOff x="0" y="0"/>
          <a:chExt cx="0" cy="0"/>
        </a:xfrm>
      </p:grpSpPr>
      <p:sp>
        <p:nvSpPr>
          <p:cNvPr id="2136" name="Google Shape;2136;gd362d286f3_1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7" name="Google Shape;2137;gd362d286f3_1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D" dirty="0"/>
          </a:p>
        </p:txBody>
      </p:sp>
    </p:spTree>
    <p:extLst>
      <p:ext uri="{BB962C8B-B14F-4D97-AF65-F5344CB8AC3E}">
        <p14:creationId xmlns:p14="http://schemas.microsoft.com/office/powerpoint/2010/main" val="691762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5"/>
        <p:cNvGrpSpPr/>
        <p:nvPr/>
      </p:nvGrpSpPr>
      <p:grpSpPr>
        <a:xfrm>
          <a:off x="0" y="0"/>
          <a:ext cx="0" cy="0"/>
          <a:chOff x="0" y="0"/>
          <a:chExt cx="0" cy="0"/>
        </a:xfrm>
      </p:grpSpPr>
      <p:sp>
        <p:nvSpPr>
          <p:cNvPr id="2256" name="Google Shape;2256;gd362d286f3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7" name="Google Shape;2257;gd362d286f3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7"/>
        <p:cNvGrpSpPr/>
        <p:nvPr/>
      </p:nvGrpSpPr>
      <p:grpSpPr>
        <a:xfrm>
          <a:off x="0" y="0"/>
          <a:ext cx="0" cy="0"/>
          <a:chOff x="0" y="0"/>
          <a:chExt cx="0" cy="0"/>
        </a:xfrm>
      </p:grpSpPr>
      <p:sp>
        <p:nvSpPr>
          <p:cNvPr id="1878" name="Google Shape;1878;gd362d286f3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9" name="Google Shape;1879;gd362d286f3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FONT NYA CALIBRI</a:t>
            </a:r>
            <a:endParaRPr/>
          </a:p>
        </p:txBody>
      </p:sp>
    </p:spTree>
    <p:extLst>
      <p:ext uri="{BB962C8B-B14F-4D97-AF65-F5344CB8AC3E}">
        <p14:creationId xmlns:p14="http://schemas.microsoft.com/office/powerpoint/2010/main" val="1653003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9"/>
        <p:cNvGrpSpPr/>
        <p:nvPr/>
      </p:nvGrpSpPr>
      <p:grpSpPr>
        <a:xfrm>
          <a:off x="0" y="0"/>
          <a:ext cx="0" cy="0"/>
          <a:chOff x="0" y="0"/>
          <a:chExt cx="0" cy="0"/>
        </a:xfrm>
      </p:grpSpPr>
      <p:sp>
        <p:nvSpPr>
          <p:cNvPr id="1740" name="Google Shape;1740;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1" name="Google Shape;1741;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d362d286f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d362d286f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2"/>
        <p:cNvGrpSpPr/>
        <p:nvPr/>
      </p:nvGrpSpPr>
      <p:grpSpPr>
        <a:xfrm>
          <a:off x="0" y="0"/>
          <a:ext cx="0" cy="0"/>
          <a:chOff x="0" y="0"/>
          <a:chExt cx="0" cy="0"/>
        </a:xfrm>
      </p:grpSpPr>
      <p:sp>
        <p:nvSpPr>
          <p:cNvPr id="2753" name="Google Shape;2753;gd362d286f3_1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4" name="Google Shape;2754;gd362d286f3_1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3"/>
        <p:cNvGrpSpPr/>
        <p:nvPr/>
      </p:nvGrpSpPr>
      <p:grpSpPr>
        <a:xfrm>
          <a:off x="0" y="0"/>
          <a:ext cx="0" cy="0"/>
          <a:chOff x="0" y="0"/>
          <a:chExt cx="0" cy="0"/>
        </a:xfrm>
      </p:grpSpPr>
      <p:sp>
        <p:nvSpPr>
          <p:cNvPr id="1654" name="Google Shape;1654;gd362d286f3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5" name="Google Shape;1655;gd362d286f3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3"/>
        <p:cNvGrpSpPr/>
        <p:nvPr/>
      </p:nvGrpSpPr>
      <p:grpSpPr>
        <a:xfrm>
          <a:off x="0" y="0"/>
          <a:ext cx="0" cy="0"/>
          <a:chOff x="0" y="0"/>
          <a:chExt cx="0" cy="0"/>
        </a:xfrm>
      </p:grpSpPr>
      <p:sp>
        <p:nvSpPr>
          <p:cNvPr id="1654" name="Google Shape;1654;gd362d286f3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5" name="Google Shape;1655;gd362d286f3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6565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6"/>
        <p:cNvGrpSpPr/>
        <p:nvPr/>
      </p:nvGrpSpPr>
      <p:grpSpPr>
        <a:xfrm>
          <a:off x="0" y="0"/>
          <a:ext cx="0" cy="0"/>
          <a:chOff x="0" y="0"/>
          <a:chExt cx="0" cy="0"/>
        </a:xfrm>
      </p:grpSpPr>
      <p:sp>
        <p:nvSpPr>
          <p:cNvPr id="2277" name="Google Shape;2277;gd362d286f3_1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8" name="Google Shape;2278;gd362d286f3_1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6"/>
        <p:cNvGrpSpPr/>
        <p:nvPr/>
      </p:nvGrpSpPr>
      <p:grpSpPr>
        <a:xfrm>
          <a:off x="0" y="0"/>
          <a:ext cx="0" cy="0"/>
          <a:chOff x="0" y="0"/>
          <a:chExt cx="0" cy="0"/>
        </a:xfrm>
      </p:grpSpPr>
      <p:sp>
        <p:nvSpPr>
          <p:cNvPr id="2347" name="Google Shape;2347;ge82ca8035a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8" name="Google Shape;2348;ge82ca8035a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099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D28AFCA0-8392-426D-B17B-44E436961E4E}" type="datetimeFigureOut">
              <a:rPr lang="en-US" smtClean="0"/>
              <a:t>6/11/2022</a:t>
            </a:fld>
            <a:endParaRPr lang="en-US"/>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CF5173EB-D75B-49DC-8703-0B33855A70D3}" type="slidenum">
              <a:rPr lang="en-US" smtClean="0"/>
              <a:t>‹#›</a:t>
            </a:fld>
            <a:endParaRPr lang="en-US"/>
          </a:p>
        </p:txBody>
      </p:sp>
    </p:spTree>
    <p:extLst>
      <p:ext uri="{BB962C8B-B14F-4D97-AF65-F5344CB8AC3E}">
        <p14:creationId xmlns:p14="http://schemas.microsoft.com/office/powerpoint/2010/main" val="528280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0"/>
            <a:ext cx="8229600" cy="3394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D28AFCA0-8392-426D-B17B-44E436961E4E}" type="datetimeFigureOut">
              <a:rPr lang="en-US" smtClean="0"/>
              <a:t>6/11/2022</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CF5173EB-D75B-49DC-8703-0B33855A70D3}" type="slidenum">
              <a:rPr lang="en-US" smtClean="0"/>
              <a:t>‹#›</a:t>
            </a:fld>
            <a:endParaRPr lang="en-US"/>
          </a:p>
        </p:txBody>
      </p:sp>
    </p:spTree>
    <p:extLst>
      <p:ext uri="{BB962C8B-B14F-4D97-AF65-F5344CB8AC3E}">
        <p14:creationId xmlns:p14="http://schemas.microsoft.com/office/powerpoint/2010/main" val="2767396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D28AFCA0-8392-426D-B17B-44E436961E4E}" type="datetimeFigureOut">
              <a:rPr lang="en-US" smtClean="0"/>
              <a:t>6/11/2022</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CF5173EB-D75B-49DC-8703-0B33855A70D3}" type="slidenum">
              <a:rPr lang="en-US" smtClean="0"/>
              <a:t>‹#›</a:t>
            </a:fld>
            <a:endParaRPr lang="en-US"/>
          </a:p>
        </p:txBody>
      </p:sp>
    </p:spTree>
    <p:extLst>
      <p:ext uri="{BB962C8B-B14F-4D97-AF65-F5344CB8AC3E}">
        <p14:creationId xmlns:p14="http://schemas.microsoft.com/office/powerpoint/2010/main" val="3957920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F550FB-E1D1-6EED-9D3A-55FAAE9ABE52}"/>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xmlns="" id="{B52AD586-039C-FC44-049A-AE5503A86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xmlns="" id="{A3E39AD4-9347-F66A-1F0E-9C8EBDA44D0F}"/>
              </a:ext>
            </a:extLst>
          </p:cNvPr>
          <p:cNvSpPr>
            <a:spLocks noGrp="1"/>
          </p:cNvSpPr>
          <p:nvPr>
            <p:ph type="dt" sz="half" idx="10"/>
          </p:nvPr>
        </p:nvSpPr>
        <p:spPr/>
        <p:txBody>
          <a:bodyPr/>
          <a:lstStyle/>
          <a:p>
            <a:fld id="{9495213A-4ED7-47A6-A565-1B82D2F9D783}" type="datetimeFigureOut">
              <a:rPr lang="en-ID" smtClean="0"/>
              <a:t>6/11/2022</a:t>
            </a:fld>
            <a:endParaRPr lang="en-ID"/>
          </a:p>
        </p:txBody>
      </p:sp>
      <p:sp>
        <p:nvSpPr>
          <p:cNvPr id="5" name="Footer Placeholder 4">
            <a:extLst>
              <a:ext uri="{FF2B5EF4-FFF2-40B4-BE49-F238E27FC236}">
                <a16:creationId xmlns:a16="http://schemas.microsoft.com/office/drawing/2014/main" xmlns="" id="{979D4DF8-1FCE-A408-1E82-DC3C4444C14F}"/>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xmlns="" id="{3741B17C-D084-9901-5B62-1AC9FEFE57E9}"/>
              </a:ext>
            </a:extLst>
          </p:cNvPr>
          <p:cNvSpPr>
            <a:spLocks noGrp="1"/>
          </p:cNvSpPr>
          <p:nvPr>
            <p:ph type="sldNum" sz="quarter" idx="12"/>
          </p:nvPr>
        </p:nvSpPr>
        <p:spPr/>
        <p:txBody>
          <a:bodyPr/>
          <a:lstStyle/>
          <a:p>
            <a:fld id="{5DB3D877-703A-458F-8A92-9E00601063FC}" type="slidenum">
              <a:rPr lang="en-ID" smtClean="0"/>
              <a:t>‹#›</a:t>
            </a:fld>
            <a:endParaRPr lang="en-ID"/>
          </a:p>
        </p:txBody>
      </p:sp>
    </p:spTree>
    <p:extLst>
      <p:ext uri="{BB962C8B-B14F-4D97-AF65-F5344CB8AC3E}">
        <p14:creationId xmlns:p14="http://schemas.microsoft.com/office/powerpoint/2010/main" val="912710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2732515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473"/>
        <p:cNvGrpSpPr/>
        <p:nvPr/>
      </p:nvGrpSpPr>
      <p:grpSpPr>
        <a:xfrm>
          <a:off x="0" y="0"/>
          <a:ext cx="0" cy="0"/>
          <a:chOff x="0" y="0"/>
          <a:chExt cx="0" cy="0"/>
        </a:xfrm>
      </p:grpSpPr>
      <p:pic>
        <p:nvPicPr>
          <p:cNvPr id="474" name="Google Shape;474;p20"/>
          <p:cNvPicPr preferRelativeResize="0"/>
          <p:nvPr/>
        </p:nvPicPr>
        <p:blipFill rotWithShape="1">
          <a:blip r:embed="rId2">
            <a:alphaModFix/>
          </a:blip>
          <a:srcRect/>
          <a:stretch/>
        </p:blipFill>
        <p:spPr>
          <a:xfrm flipH="1">
            <a:off x="0" y="-6294"/>
            <a:ext cx="9144000" cy="5156088"/>
          </a:xfrm>
          <a:prstGeom prst="rect">
            <a:avLst/>
          </a:prstGeom>
          <a:noFill/>
          <a:ln>
            <a:noFill/>
          </a:ln>
        </p:spPr>
      </p:pic>
      <p:sp>
        <p:nvSpPr>
          <p:cNvPr id="475" name="Google Shape;475;p20"/>
          <p:cNvSpPr txBox="1">
            <a:spLocks noGrp="1"/>
          </p:cNvSpPr>
          <p:nvPr>
            <p:ph type="title"/>
          </p:nvPr>
        </p:nvSpPr>
        <p:spPr>
          <a:xfrm flipH="1">
            <a:off x="4876163" y="1697816"/>
            <a:ext cx="2715000" cy="12309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dk1"/>
              </a:buClr>
              <a:buSzPts val="2800"/>
              <a:buFont typeface="Grand Hotel"/>
              <a:buNone/>
              <a:defRPr>
                <a:solidFill>
                  <a:schemeClr val="dk1"/>
                </a:solidFill>
                <a:latin typeface="Grand Hotel"/>
                <a:ea typeface="Grand Hotel"/>
                <a:cs typeface="Grand Hotel"/>
                <a:sym typeface="Grand Hotel"/>
              </a:defRPr>
            </a:lvl1pPr>
            <a:lvl2pPr lvl="1"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2pPr>
            <a:lvl3pPr lvl="2"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3pPr>
            <a:lvl4pPr lvl="3"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4pPr>
            <a:lvl5pPr lvl="4"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5pPr>
            <a:lvl6pPr lvl="5"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6pPr>
            <a:lvl7pPr lvl="6"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7pPr>
            <a:lvl8pPr lvl="7"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8pPr>
            <a:lvl9pPr lvl="8"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9pPr>
          </a:lstStyle>
          <a:p>
            <a:endParaRPr/>
          </a:p>
        </p:txBody>
      </p:sp>
      <p:sp>
        <p:nvSpPr>
          <p:cNvPr id="476" name="Google Shape;476;p20"/>
          <p:cNvSpPr txBox="1">
            <a:spLocks noGrp="1"/>
          </p:cNvSpPr>
          <p:nvPr>
            <p:ph type="subTitle" idx="1"/>
          </p:nvPr>
        </p:nvSpPr>
        <p:spPr>
          <a:xfrm flipH="1">
            <a:off x="4876138" y="2774363"/>
            <a:ext cx="3466800" cy="8625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477" name="Google Shape;477;p20"/>
          <p:cNvGrpSpPr/>
          <p:nvPr/>
        </p:nvGrpSpPr>
        <p:grpSpPr>
          <a:xfrm rot="10800000" flipH="1">
            <a:off x="324243" y="146093"/>
            <a:ext cx="8495525" cy="2247967"/>
            <a:chOff x="245800" y="1896900"/>
            <a:chExt cx="7086100" cy="1875025"/>
          </a:xfrm>
        </p:grpSpPr>
        <p:sp>
          <p:nvSpPr>
            <p:cNvPr id="478" name="Google Shape;478;p20"/>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0"/>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0"/>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0"/>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0"/>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0"/>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0"/>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0"/>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6" name="Google Shape;486;p20"/>
          <p:cNvGrpSpPr/>
          <p:nvPr/>
        </p:nvGrpSpPr>
        <p:grpSpPr>
          <a:xfrm flipH="1">
            <a:off x="324243" y="2743143"/>
            <a:ext cx="8495525" cy="2247967"/>
            <a:chOff x="245800" y="1896900"/>
            <a:chExt cx="7086100" cy="1875025"/>
          </a:xfrm>
        </p:grpSpPr>
        <p:sp>
          <p:nvSpPr>
            <p:cNvPr id="487" name="Google Shape;487;p20"/>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0"/>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0"/>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0"/>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0"/>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0"/>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0"/>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0"/>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95" name="Google Shape;495;p20"/>
          <p:cNvPicPr preferRelativeResize="0"/>
          <p:nvPr/>
        </p:nvPicPr>
        <p:blipFill>
          <a:blip r:embed="rId3">
            <a:alphaModFix/>
          </a:blip>
          <a:stretch>
            <a:fillRect/>
          </a:stretch>
        </p:blipFill>
        <p:spPr>
          <a:xfrm rot="1080352">
            <a:off x="555150" y="646275"/>
            <a:ext cx="1074100" cy="2008249"/>
          </a:xfrm>
          <a:prstGeom prst="rect">
            <a:avLst/>
          </a:prstGeom>
          <a:noFill/>
          <a:ln>
            <a:noFill/>
          </a:ln>
        </p:spPr>
      </p:pic>
      <p:pic>
        <p:nvPicPr>
          <p:cNvPr id="496" name="Google Shape;496;p20"/>
          <p:cNvPicPr preferRelativeResize="0"/>
          <p:nvPr/>
        </p:nvPicPr>
        <p:blipFill>
          <a:blip r:embed="rId4">
            <a:alphaModFix/>
          </a:blip>
          <a:stretch>
            <a:fillRect/>
          </a:stretch>
        </p:blipFill>
        <p:spPr>
          <a:xfrm rot="-977882">
            <a:off x="7957649" y="421762"/>
            <a:ext cx="1313251" cy="2247950"/>
          </a:xfrm>
          <a:prstGeom prst="rect">
            <a:avLst/>
          </a:prstGeom>
          <a:noFill/>
          <a:ln>
            <a:noFill/>
          </a:ln>
        </p:spPr>
      </p:pic>
    </p:spTree>
    <p:extLst>
      <p:ext uri="{BB962C8B-B14F-4D97-AF65-F5344CB8AC3E}">
        <p14:creationId xmlns:p14="http://schemas.microsoft.com/office/powerpoint/2010/main" val="2079861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363"/>
        <p:cNvGrpSpPr/>
        <p:nvPr/>
      </p:nvGrpSpPr>
      <p:grpSpPr>
        <a:xfrm>
          <a:off x="0" y="0"/>
          <a:ext cx="0" cy="0"/>
          <a:chOff x="0" y="0"/>
          <a:chExt cx="0" cy="0"/>
        </a:xfrm>
      </p:grpSpPr>
      <p:grpSp>
        <p:nvGrpSpPr>
          <p:cNvPr id="364" name="Google Shape;364;p9"/>
          <p:cNvGrpSpPr/>
          <p:nvPr/>
        </p:nvGrpSpPr>
        <p:grpSpPr>
          <a:xfrm>
            <a:off x="-55650" y="-67950"/>
            <a:ext cx="9255300" cy="5279400"/>
            <a:chOff x="-55650" y="-67950"/>
            <a:chExt cx="9255300" cy="5279400"/>
          </a:xfrm>
        </p:grpSpPr>
        <p:grpSp>
          <p:nvGrpSpPr>
            <p:cNvPr id="365" name="Google Shape;365;p9"/>
            <p:cNvGrpSpPr/>
            <p:nvPr/>
          </p:nvGrpSpPr>
          <p:grpSpPr>
            <a:xfrm>
              <a:off x="323338" y="-67950"/>
              <a:ext cx="8497325" cy="5279400"/>
              <a:chOff x="323338" y="-67950"/>
              <a:chExt cx="8497325" cy="5279400"/>
            </a:xfrm>
          </p:grpSpPr>
          <p:cxnSp>
            <p:nvCxnSpPr>
              <p:cNvPr id="366" name="Google Shape;366;p9"/>
              <p:cNvCxnSpPr/>
              <p:nvPr/>
            </p:nvCxnSpPr>
            <p:spPr>
              <a:xfrm>
                <a:off x="930289"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367" name="Google Shape;367;p9"/>
              <p:cNvCxnSpPr/>
              <p:nvPr/>
            </p:nvCxnSpPr>
            <p:spPr>
              <a:xfrm>
                <a:off x="1537241"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368" name="Google Shape;368;p9"/>
              <p:cNvCxnSpPr/>
              <p:nvPr/>
            </p:nvCxnSpPr>
            <p:spPr>
              <a:xfrm>
                <a:off x="2144193"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369" name="Google Shape;369;p9"/>
              <p:cNvCxnSpPr/>
              <p:nvPr/>
            </p:nvCxnSpPr>
            <p:spPr>
              <a:xfrm>
                <a:off x="2751145"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370" name="Google Shape;370;p9"/>
              <p:cNvCxnSpPr/>
              <p:nvPr/>
            </p:nvCxnSpPr>
            <p:spPr>
              <a:xfrm>
                <a:off x="3358096"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371" name="Google Shape;371;p9"/>
              <p:cNvCxnSpPr/>
              <p:nvPr/>
            </p:nvCxnSpPr>
            <p:spPr>
              <a:xfrm>
                <a:off x="3965048"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372" name="Google Shape;372;p9"/>
              <p:cNvCxnSpPr/>
              <p:nvPr/>
            </p:nvCxnSpPr>
            <p:spPr>
              <a:xfrm>
                <a:off x="4572000"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373" name="Google Shape;373;p9"/>
              <p:cNvCxnSpPr/>
              <p:nvPr/>
            </p:nvCxnSpPr>
            <p:spPr>
              <a:xfrm>
                <a:off x="5178952"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374" name="Google Shape;374;p9"/>
              <p:cNvCxnSpPr/>
              <p:nvPr/>
            </p:nvCxnSpPr>
            <p:spPr>
              <a:xfrm>
                <a:off x="5785904"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375" name="Google Shape;375;p9"/>
              <p:cNvCxnSpPr/>
              <p:nvPr/>
            </p:nvCxnSpPr>
            <p:spPr>
              <a:xfrm>
                <a:off x="6392855"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376" name="Google Shape;376;p9"/>
              <p:cNvCxnSpPr/>
              <p:nvPr/>
            </p:nvCxnSpPr>
            <p:spPr>
              <a:xfrm>
                <a:off x="6999807"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377" name="Google Shape;377;p9"/>
              <p:cNvCxnSpPr/>
              <p:nvPr/>
            </p:nvCxnSpPr>
            <p:spPr>
              <a:xfrm>
                <a:off x="7606759"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378" name="Google Shape;378;p9"/>
              <p:cNvCxnSpPr/>
              <p:nvPr/>
            </p:nvCxnSpPr>
            <p:spPr>
              <a:xfrm>
                <a:off x="8820663"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379" name="Google Shape;379;p9"/>
              <p:cNvCxnSpPr/>
              <p:nvPr/>
            </p:nvCxnSpPr>
            <p:spPr>
              <a:xfrm>
                <a:off x="323338"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380" name="Google Shape;380;p9"/>
              <p:cNvCxnSpPr/>
              <p:nvPr/>
            </p:nvCxnSpPr>
            <p:spPr>
              <a:xfrm>
                <a:off x="8213711" y="-67950"/>
                <a:ext cx="0" cy="5279400"/>
              </a:xfrm>
              <a:prstGeom prst="straightConnector1">
                <a:avLst/>
              </a:prstGeom>
              <a:noFill/>
              <a:ln w="9525" cap="flat" cmpd="sng">
                <a:solidFill>
                  <a:schemeClr val="accent6"/>
                </a:solidFill>
                <a:prstDash val="solid"/>
                <a:round/>
                <a:headEnd type="none" w="med" len="med"/>
                <a:tailEnd type="none" w="med" len="med"/>
              </a:ln>
            </p:spPr>
          </p:cxnSp>
        </p:grpSp>
        <p:grpSp>
          <p:nvGrpSpPr>
            <p:cNvPr id="381" name="Google Shape;381;p9"/>
            <p:cNvGrpSpPr/>
            <p:nvPr/>
          </p:nvGrpSpPr>
          <p:grpSpPr>
            <a:xfrm>
              <a:off x="-55650" y="262838"/>
              <a:ext cx="9255300" cy="4617825"/>
              <a:chOff x="-39300" y="281650"/>
              <a:chExt cx="9255300" cy="4617825"/>
            </a:xfrm>
          </p:grpSpPr>
          <p:cxnSp>
            <p:nvCxnSpPr>
              <p:cNvPr id="382" name="Google Shape;382;p9"/>
              <p:cNvCxnSpPr/>
              <p:nvPr/>
            </p:nvCxnSpPr>
            <p:spPr>
              <a:xfrm>
                <a:off x="-39300" y="281650"/>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383" name="Google Shape;383;p9"/>
              <p:cNvCxnSpPr/>
              <p:nvPr/>
            </p:nvCxnSpPr>
            <p:spPr>
              <a:xfrm>
                <a:off x="-39300" y="794742"/>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384" name="Google Shape;384;p9"/>
              <p:cNvCxnSpPr/>
              <p:nvPr/>
            </p:nvCxnSpPr>
            <p:spPr>
              <a:xfrm>
                <a:off x="-39300" y="1307833"/>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385" name="Google Shape;385;p9"/>
              <p:cNvCxnSpPr/>
              <p:nvPr/>
            </p:nvCxnSpPr>
            <p:spPr>
              <a:xfrm>
                <a:off x="-39300" y="1820925"/>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386" name="Google Shape;386;p9"/>
              <p:cNvCxnSpPr/>
              <p:nvPr/>
            </p:nvCxnSpPr>
            <p:spPr>
              <a:xfrm>
                <a:off x="-39300" y="2334017"/>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387" name="Google Shape;387;p9"/>
              <p:cNvCxnSpPr/>
              <p:nvPr/>
            </p:nvCxnSpPr>
            <p:spPr>
              <a:xfrm>
                <a:off x="-39300" y="2847108"/>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388" name="Google Shape;388;p9"/>
              <p:cNvCxnSpPr/>
              <p:nvPr/>
            </p:nvCxnSpPr>
            <p:spPr>
              <a:xfrm>
                <a:off x="-39300" y="3360200"/>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389" name="Google Shape;389;p9"/>
              <p:cNvCxnSpPr/>
              <p:nvPr/>
            </p:nvCxnSpPr>
            <p:spPr>
              <a:xfrm>
                <a:off x="-39300" y="3873292"/>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390" name="Google Shape;390;p9"/>
              <p:cNvCxnSpPr/>
              <p:nvPr/>
            </p:nvCxnSpPr>
            <p:spPr>
              <a:xfrm>
                <a:off x="-39300" y="4386383"/>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391" name="Google Shape;391;p9"/>
              <p:cNvCxnSpPr/>
              <p:nvPr/>
            </p:nvCxnSpPr>
            <p:spPr>
              <a:xfrm>
                <a:off x="-39300" y="4899475"/>
                <a:ext cx="9255300" cy="0"/>
              </a:xfrm>
              <a:prstGeom prst="straightConnector1">
                <a:avLst/>
              </a:prstGeom>
              <a:noFill/>
              <a:ln w="9525" cap="flat" cmpd="sng">
                <a:solidFill>
                  <a:schemeClr val="accent6"/>
                </a:solidFill>
                <a:prstDash val="solid"/>
                <a:round/>
                <a:headEnd type="none" w="med" len="med"/>
                <a:tailEnd type="none" w="med" len="med"/>
              </a:ln>
            </p:spPr>
          </p:cxnSp>
        </p:grpSp>
      </p:grpSp>
      <p:sp>
        <p:nvSpPr>
          <p:cNvPr id="392" name="Google Shape;392;p9"/>
          <p:cNvSpPr txBox="1">
            <a:spLocks noGrp="1"/>
          </p:cNvSpPr>
          <p:nvPr>
            <p:ph type="title"/>
          </p:nvPr>
        </p:nvSpPr>
        <p:spPr>
          <a:xfrm>
            <a:off x="2224400" y="1277636"/>
            <a:ext cx="4696200" cy="128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100">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93" name="Google Shape;393;p9"/>
          <p:cNvSpPr txBox="1">
            <a:spLocks noGrp="1"/>
          </p:cNvSpPr>
          <p:nvPr>
            <p:ph type="subTitle" idx="1"/>
          </p:nvPr>
        </p:nvSpPr>
        <p:spPr>
          <a:xfrm>
            <a:off x="2026400" y="3488000"/>
            <a:ext cx="50922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94" name="Google Shape;394;p9"/>
          <p:cNvGrpSpPr/>
          <p:nvPr/>
        </p:nvGrpSpPr>
        <p:grpSpPr>
          <a:xfrm>
            <a:off x="8697800" y="433279"/>
            <a:ext cx="200100" cy="4300200"/>
            <a:chOff x="180600" y="-265885"/>
            <a:chExt cx="200100" cy="4300200"/>
          </a:xfrm>
        </p:grpSpPr>
        <p:sp>
          <p:nvSpPr>
            <p:cNvPr id="395" name="Google Shape;395;p9"/>
            <p:cNvSpPr/>
            <p:nvPr/>
          </p:nvSpPr>
          <p:spPr>
            <a:xfrm>
              <a:off x="189150" y="-265885"/>
              <a:ext cx="183000" cy="4300200"/>
            </a:xfrm>
            <a:prstGeom prst="roundRect">
              <a:avLst>
                <a:gd name="adj" fmla="val 33175"/>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6" name="Google Shape;396;p9"/>
            <p:cNvGrpSpPr/>
            <p:nvPr/>
          </p:nvGrpSpPr>
          <p:grpSpPr>
            <a:xfrm>
              <a:off x="180600" y="-192188"/>
              <a:ext cx="200100" cy="4169243"/>
              <a:chOff x="180600" y="-189643"/>
              <a:chExt cx="200100" cy="4169243"/>
            </a:xfrm>
          </p:grpSpPr>
          <p:sp>
            <p:nvSpPr>
              <p:cNvPr id="397" name="Google Shape;397;p9"/>
              <p:cNvSpPr/>
              <p:nvPr/>
            </p:nvSpPr>
            <p:spPr>
              <a:xfrm>
                <a:off x="234900" y="-189643"/>
                <a:ext cx="91500" cy="79200"/>
              </a:xfrm>
              <a:prstGeom prst="triangle">
                <a:avLst>
                  <a:gd name="adj"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8" name="Google Shape;398;p9"/>
              <p:cNvCxnSpPr/>
              <p:nvPr/>
            </p:nvCxnSpPr>
            <p:spPr>
              <a:xfrm>
                <a:off x="180600" y="-56357"/>
                <a:ext cx="200100" cy="0"/>
              </a:xfrm>
              <a:prstGeom prst="straightConnector1">
                <a:avLst/>
              </a:prstGeom>
              <a:noFill/>
              <a:ln w="28575" cap="flat" cmpd="sng">
                <a:solidFill>
                  <a:schemeClr val="dk1"/>
                </a:solidFill>
                <a:prstDash val="solid"/>
                <a:round/>
                <a:headEnd type="none" w="med" len="med"/>
                <a:tailEnd type="none" w="med" len="med"/>
              </a:ln>
            </p:spPr>
          </p:cxnSp>
          <p:sp>
            <p:nvSpPr>
              <p:cNvPr id="399" name="Google Shape;399;p9"/>
              <p:cNvSpPr/>
              <p:nvPr/>
            </p:nvSpPr>
            <p:spPr>
              <a:xfrm rot="10800000" flipH="1">
                <a:off x="234900" y="3900400"/>
                <a:ext cx="91500" cy="79200"/>
              </a:xfrm>
              <a:prstGeom prst="triangle">
                <a:avLst>
                  <a:gd name="adj"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0" name="Google Shape;400;p9"/>
              <p:cNvCxnSpPr/>
              <p:nvPr/>
            </p:nvCxnSpPr>
            <p:spPr>
              <a:xfrm>
                <a:off x="180600" y="3846314"/>
                <a:ext cx="200100" cy="0"/>
              </a:xfrm>
              <a:prstGeom prst="straightConnector1">
                <a:avLst/>
              </a:prstGeom>
              <a:noFill/>
              <a:ln w="28575" cap="flat" cmpd="sng">
                <a:solidFill>
                  <a:schemeClr val="dk1"/>
                </a:solidFill>
                <a:prstDash val="solid"/>
                <a:round/>
                <a:headEnd type="none" w="med" len="med"/>
                <a:tailEnd type="none" w="med" len="med"/>
              </a:ln>
            </p:spPr>
          </p:cxnSp>
        </p:grpSp>
        <p:sp>
          <p:nvSpPr>
            <p:cNvPr id="401" name="Google Shape;401;p9"/>
            <p:cNvSpPr/>
            <p:nvPr/>
          </p:nvSpPr>
          <p:spPr>
            <a:xfrm>
              <a:off x="189150" y="2742352"/>
              <a:ext cx="183000" cy="1100100"/>
            </a:xfrm>
            <a:prstGeom prst="rect">
              <a:avLst/>
            </a:prstGeom>
            <a:gradFill>
              <a:gsLst>
                <a:gs pos="0">
                  <a:schemeClr val="accent1"/>
                </a:gs>
                <a:gs pos="100000">
                  <a:schemeClr val="accent2"/>
                </a:gs>
              </a:gsLst>
              <a:lin ang="5400012"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7979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953"/>
        <p:cNvGrpSpPr/>
        <p:nvPr/>
      </p:nvGrpSpPr>
      <p:grpSpPr>
        <a:xfrm>
          <a:off x="0" y="0"/>
          <a:ext cx="0" cy="0"/>
          <a:chOff x="0" y="0"/>
          <a:chExt cx="0" cy="0"/>
        </a:xfrm>
      </p:grpSpPr>
      <p:grpSp>
        <p:nvGrpSpPr>
          <p:cNvPr id="954" name="Google Shape;954;p22"/>
          <p:cNvGrpSpPr/>
          <p:nvPr/>
        </p:nvGrpSpPr>
        <p:grpSpPr>
          <a:xfrm>
            <a:off x="-55650" y="-67950"/>
            <a:ext cx="9255300" cy="5279400"/>
            <a:chOff x="-55650" y="-67950"/>
            <a:chExt cx="9255300" cy="5279400"/>
          </a:xfrm>
        </p:grpSpPr>
        <p:grpSp>
          <p:nvGrpSpPr>
            <p:cNvPr id="955" name="Google Shape;955;p22"/>
            <p:cNvGrpSpPr/>
            <p:nvPr/>
          </p:nvGrpSpPr>
          <p:grpSpPr>
            <a:xfrm>
              <a:off x="323338" y="-67950"/>
              <a:ext cx="8497325" cy="5279400"/>
              <a:chOff x="323338" y="-67950"/>
              <a:chExt cx="8497325" cy="5279400"/>
            </a:xfrm>
          </p:grpSpPr>
          <p:cxnSp>
            <p:nvCxnSpPr>
              <p:cNvPr id="956" name="Google Shape;956;p22"/>
              <p:cNvCxnSpPr/>
              <p:nvPr/>
            </p:nvCxnSpPr>
            <p:spPr>
              <a:xfrm>
                <a:off x="930289"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957" name="Google Shape;957;p22"/>
              <p:cNvCxnSpPr/>
              <p:nvPr/>
            </p:nvCxnSpPr>
            <p:spPr>
              <a:xfrm>
                <a:off x="1537241"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958" name="Google Shape;958;p22"/>
              <p:cNvCxnSpPr/>
              <p:nvPr/>
            </p:nvCxnSpPr>
            <p:spPr>
              <a:xfrm>
                <a:off x="2144193"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959" name="Google Shape;959;p22"/>
              <p:cNvCxnSpPr/>
              <p:nvPr/>
            </p:nvCxnSpPr>
            <p:spPr>
              <a:xfrm>
                <a:off x="2751145"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960" name="Google Shape;960;p22"/>
              <p:cNvCxnSpPr/>
              <p:nvPr/>
            </p:nvCxnSpPr>
            <p:spPr>
              <a:xfrm>
                <a:off x="3358096"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961" name="Google Shape;961;p22"/>
              <p:cNvCxnSpPr/>
              <p:nvPr/>
            </p:nvCxnSpPr>
            <p:spPr>
              <a:xfrm>
                <a:off x="3965048"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962" name="Google Shape;962;p22"/>
              <p:cNvCxnSpPr/>
              <p:nvPr/>
            </p:nvCxnSpPr>
            <p:spPr>
              <a:xfrm>
                <a:off x="4572000"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963" name="Google Shape;963;p22"/>
              <p:cNvCxnSpPr/>
              <p:nvPr/>
            </p:nvCxnSpPr>
            <p:spPr>
              <a:xfrm>
                <a:off x="5178952"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964" name="Google Shape;964;p22"/>
              <p:cNvCxnSpPr/>
              <p:nvPr/>
            </p:nvCxnSpPr>
            <p:spPr>
              <a:xfrm>
                <a:off x="5785904"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965" name="Google Shape;965;p22"/>
              <p:cNvCxnSpPr/>
              <p:nvPr/>
            </p:nvCxnSpPr>
            <p:spPr>
              <a:xfrm>
                <a:off x="6392855"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966" name="Google Shape;966;p22"/>
              <p:cNvCxnSpPr/>
              <p:nvPr/>
            </p:nvCxnSpPr>
            <p:spPr>
              <a:xfrm>
                <a:off x="6999807"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967" name="Google Shape;967;p22"/>
              <p:cNvCxnSpPr/>
              <p:nvPr/>
            </p:nvCxnSpPr>
            <p:spPr>
              <a:xfrm>
                <a:off x="7606759"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968" name="Google Shape;968;p22"/>
              <p:cNvCxnSpPr/>
              <p:nvPr/>
            </p:nvCxnSpPr>
            <p:spPr>
              <a:xfrm>
                <a:off x="8820663"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969" name="Google Shape;969;p22"/>
              <p:cNvCxnSpPr/>
              <p:nvPr/>
            </p:nvCxnSpPr>
            <p:spPr>
              <a:xfrm>
                <a:off x="323338"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970" name="Google Shape;970;p22"/>
              <p:cNvCxnSpPr/>
              <p:nvPr/>
            </p:nvCxnSpPr>
            <p:spPr>
              <a:xfrm>
                <a:off x="8213711" y="-67950"/>
                <a:ext cx="0" cy="5279400"/>
              </a:xfrm>
              <a:prstGeom prst="straightConnector1">
                <a:avLst/>
              </a:prstGeom>
              <a:noFill/>
              <a:ln w="9525" cap="flat" cmpd="sng">
                <a:solidFill>
                  <a:schemeClr val="accent6"/>
                </a:solidFill>
                <a:prstDash val="solid"/>
                <a:round/>
                <a:headEnd type="none" w="med" len="med"/>
                <a:tailEnd type="none" w="med" len="med"/>
              </a:ln>
            </p:spPr>
          </p:cxnSp>
        </p:grpSp>
        <p:grpSp>
          <p:nvGrpSpPr>
            <p:cNvPr id="971" name="Google Shape;971;p22"/>
            <p:cNvGrpSpPr/>
            <p:nvPr/>
          </p:nvGrpSpPr>
          <p:grpSpPr>
            <a:xfrm>
              <a:off x="-55650" y="262838"/>
              <a:ext cx="9255300" cy="4617825"/>
              <a:chOff x="-39300" y="281650"/>
              <a:chExt cx="9255300" cy="4617825"/>
            </a:xfrm>
          </p:grpSpPr>
          <p:cxnSp>
            <p:nvCxnSpPr>
              <p:cNvPr id="972" name="Google Shape;972;p22"/>
              <p:cNvCxnSpPr/>
              <p:nvPr/>
            </p:nvCxnSpPr>
            <p:spPr>
              <a:xfrm>
                <a:off x="-39300" y="281650"/>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973" name="Google Shape;973;p22"/>
              <p:cNvCxnSpPr/>
              <p:nvPr/>
            </p:nvCxnSpPr>
            <p:spPr>
              <a:xfrm>
                <a:off x="-39300" y="794742"/>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974" name="Google Shape;974;p22"/>
              <p:cNvCxnSpPr/>
              <p:nvPr/>
            </p:nvCxnSpPr>
            <p:spPr>
              <a:xfrm>
                <a:off x="-39300" y="1307833"/>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975" name="Google Shape;975;p22"/>
              <p:cNvCxnSpPr/>
              <p:nvPr/>
            </p:nvCxnSpPr>
            <p:spPr>
              <a:xfrm>
                <a:off x="-39300" y="1820925"/>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976" name="Google Shape;976;p22"/>
              <p:cNvCxnSpPr/>
              <p:nvPr/>
            </p:nvCxnSpPr>
            <p:spPr>
              <a:xfrm>
                <a:off x="-39300" y="2334017"/>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977" name="Google Shape;977;p22"/>
              <p:cNvCxnSpPr/>
              <p:nvPr/>
            </p:nvCxnSpPr>
            <p:spPr>
              <a:xfrm>
                <a:off x="-39300" y="2847108"/>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978" name="Google Shape;978;p22"/>
              <p:cNvCxnSpPr/>
              <p:nvPr/>
            </p:nvCxnSpPr>
            <p:spPr>
              <a:xfrm>
                <a:off x="-39300" y="3360200"/>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979" name="Google Shape;979;p22"/>
              <p:cNvCxnSpPr/>
              <p:nvPr/>
            </p:nvCxnSpPr>
            <p:spPr>
              <a:xfrm>
                <a:off x="-39300" y="3873292"/>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980" name="Google Shape;980;p22"/>
              <p:cNvCxnSpPr/>
              <p:nvPr/>
            </p:nvCxnSpPr>
            <p:spPr>
              <a:xfrm>
                <a:off x="-39300" y="4386383"/>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981" name="Google Shape;981;p22"/>
              <p:cNvCxnSpPr/>
              <p:nvPr/>
            </p:nvCxnSpPr>
            <p:spPr>
              <a:xfrm>
                <a:off x="-39300" y="4899475"/>
                <a:ext cx="9255300" cy="0"/>
              </a:xfrm>
              <a:prstGeom prst="straightConnector1">
                <a:avLst/>
              </a:prstGeom>
              <a:noFill/>
              <a:ln w="9525" cap="flat" cmpd="sng">
                <a:solidFill>
                  <a:schemeClr val="accent6"/>
                </a:solidFill>
                <a:prstDash val="solid"/>
                <a:round/>
                <a:headEnd type="none" w="med" len="med"/>
                <a:tailEnd type="none" w="med" len="med"/>
              </a:ln>
            </p:spPr>
          </p:cxnSp>
        </p:grpSp>
      </p:grpSp>
      <p:sp>
        <p:nvSpPr>
          <p:cNvPr id="982" name="Google Shape;982;p22"/>
          <p:cNvSpPr/>
          <p:nvPr/>
        </p:nvSpPr>
        <p:spPr>
          <a:xfrm>
            <a:off x="720000" y="425075"/>
            <a:ext cx="7704000" cy="410400"/>
          </a:xfrm>
          <a:prstGeom prst="round2SameRect">
            <a:avLst>
              <a:gd name="adj1" fmla="val 35758"/>
              <a:gd name="adj2" fmla="val 0"/>
            </a:avLst>
          </a:prstGeom>
          <a:gradFill>
            <a:gsLst>
              <a:gs pos="0">
                <a:schemeClr val="dk2"/>
              </a:gs>
              <a:gs pos="100000">
                <a:schemeClr val="accent2"/>
              </a:gs>
            </a:gsLst>
            <a:lin ang="10800025"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2"/>
          <p:cNvSpPr/>
          <p:nvPr/>
        </p:nvSpPr>
        <p:spPr>
          <a:xfrm>
            <a:off x="7480325" y="545525"/>
            <a:ext cx="169500" cy="169500"/>
          </a:xfrm>
          <a:custGeom>
            <a:avLst/>
            <a:gdLst/>
            <a:ahLst/>
            <a:cxnLst/>
            <a:rect l="l" t="t" r="r" b="b"/>
            <a:pathLst>
              <a:path w="6780" h="6780" extrusionOk="0">
                <a:moveTo>
                  <a:pt x="700" y="1"/>
                </a:moveTo>
                <a:cubicBezTo>
                  <a:pt x="305" y="1"/>
                  <a:pt x="1" y="305"/>
                  <a:pt x="1" y="670"/>
                </a:cubicBezTo>
                <a:lnTo>
                  <a:pt x="1" y="6110"/>
                </a:lnTo>
                <a:cubicBezTo>
                  <a:pt x="1" y="6475"/>
                  <a:pt x="305" y="6779"/>
                  <a:pt x="700" y="6779"/>
                </a:cubicBezTo>
                <a:lnTo>
                  <a:pt x="6110" y="6779"/>
                </a:lnTo>
                <a:cubicBezTo>
                  <a:pt x="6475" y="6779"/>
                  <a:pt x="6779" y="6475"/>
                  <a:pt x="6779" y="6110"/>
                </a:cubicBezTo>
                <a:lnTo>
                  <a:pt x="6779" y="670"/>
                </a:lnTo>
                <a:cubicBezTo>
                  <a:pt x="6779" y="305"/>
                  <a:pt x="6506" y="1"/>
                  <a:pt x="6110" y="1"/>
                </a:cubicBezTo>
                <a:close/>
              </a:path>
            </a:pathLst>
          </a:custGeom>
          <a:solidFill>
            <a:srgbClr val="FE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2"/>
          <p:cNvSpPr/>
          <p:nvPr/>
        </p:nvSpPr>
        <p:spPr>
          <a:xfrm>
            <a:off x="7522125" y="633288"/>
            <a:ext cx="85900" cy="25"/>
          </a:xfrm>
          <a:custGeom>
            <a:avLst/>
            <a:gdLst/>
            <a:ahLst/>
            <a:cxnLst/>
            <a:rect l="l" t="t" r="r" b="b"/>
            <a:pathLst>
              <a:path w="3436" h="1" fill="none" extrusionOk="0">
                <a:moveTo>
                  <a:pt x="3435" y="0"/>
                </a:moveTo>
                <a:lnTo>
                  <a:pt x="1" y="0"/>
                </a:lnTo>
              </a:path>
            </a:pathLst>
          </a:custGeom>
          <a:noFill/>
          <a:ln w="28875" cap="rnd" cmpd="sng">
            <a:solidFill>
              <a:srgbClr val="4237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2"/>
          <p:cNvSpPr/>
          <p:nvPr/>
        </p:nvSpPr>
        <p:spPr>
          <a:xfrm>
            <a:off x="8024425" y="545525"/>
            <a:ext cx="169475" cy="169500"/>
          </a:xfrm>
          <a:custGeom>
            <a:avLst/>
            <a:gdLst/>
            <a:ahLst/>
            <a:cxnLst/>
            <a:rect l="l" t="t" r="r" b="b"/>
            <a:pathLst>
              <a:path w="6779" h="6780" extrusionOk="0">
                <a:moveTo>
                  <a:pt x="669" y="1"/>
                </a:moveTo>
                <a:cubicBezTo>
                  <a:pt x="274" y="1"/>
                  <a:pt x="0" y="305"/>
                  <a:pt x="0" y="670"/>
                </a:cubicBezTo>
                <a:lnTo>
                  <a:pt x="0" y="6110"/>
                </a:lnTo>
                <a:cubicBezTo>
                  <a:pt x="0" y="6475"/>
                  <a:pt x="274" y="6779"/>
                  <a:pt x="669" y="6779"/>
                </a:cubicBezTo>
                <a:lnTo>
                  <a:pt x="6079" y="6779"/>
                </a:lnTo>
                <a:cubicBezTo>
                  <a:pt x="6475" y="6779"/>
                  <a:pt x="6778" y="6475"/>
                  <a:pt x="6778" y="6110"/>
                </a:cubicBezTo>
                <a:lnTo>
                  <a:pt x="6778" y="670"/>
                </a:lnTo>
                <a:cubicBezTo>
                  <a:pt x="6778" y="305"/>
                  <a:pt x="6475" y="1"/>
                  <a:pt x="6079" y="1"/>
                </a:cubicBezTo>
                <a:close/>
              </a:path>
            </a:pathLst>
          </a:custGeom>
          <a:solidFill>
            <a:srgbClr val="FE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2"/>
          <p:cNvSpPr/>
          <p:nvPr/>
        </p:nvSpPr>
        <p:spPr>
          <a:xfrm>
            <a:off x="8024425" y="545525"/>
            <a:ext cx="169475" cy="169500"/>
          </a:xfrm>
          <a:custGeom>
            <a:avLst/>
            <a:gdLst/>
            <a:ahLst/>
            <a:cxnLst/>
            <a:rect l="l" t="t" r="r" b="b"/>
            <a:pathLst>
              <a:path w="6779" h="6780" fill="none" extrusionOk="0">
                <a:moveTo>
                  <a:pt x="6079" y="6779"/>
                </a:moveTo>
                <a:lnTo>
                  <a:pt x="669" y="6779"/>
                </a:lnTo>
                <a:cubicBezTo>
                  <a:pt x="274" y="6779"/>
                  <a:pt x="0" y="6475"/>
                  <a:pt x="0" y="6110"/>
                </a:cubicBezTo>
                <a:lnTo>
                  <a:pt x="0" y="670"/>
                </a:lnTo>
                <a:cubicBezTo>
                  <a:pt x="0" y="305"/>
                  <a:pt x="274" y="1"/>
                  <a:pt x="669" y="1"/>
                </a:cubicBezTo>
                <a:lnTo>
                  <a:pt x="6079" y="1"/>
                </a:lnTo>
                <a:cubicBezTo>
                  <a:pt x="6475" y="1"/>
                  <a:pt x="6778" y="305"/>
                  <a:pt x="6778" y="670"/>
                </a:cubicBezTo>
                <a:lnTo>
                  <a:pt x="6778" y="6110"/>
                </a:lnTo>
                <a:cubicBezTo>
                  <a:pt x="6778" y="6475"/>
                  <a:pt x="6475" y="6779"/>
                  <a:pt x="6079"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2"/>
          <p:cNvSpPr/>
          <p:nvPr/>
        </p:nvSpPr>
        <p:spPr>
          <a:xfrm>
            <a:off x="8029725" y="549325"/>
            <a:ext cx="158850" cy="160375"/>
          </a:xfrm>
          <a:custGeom>
            <a:avLst/>
            <a:gdLst/>
            <a:ahLst/>
            <a:cxnLst/>
            <a:rect l="l" t="t" r="r" b="b"/>
            <a:pathLst>
              <a:path w="6354" h="6415" fill="none" extrusionOk="0">
                <a:moveTo>
                  <a:pt x="1" y="1"/>
                </a:moveTo>
                <a:lnTo>
                  <a:pt x="6354" y="6414"/>
                </a:lnTo>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2"/>
          <p:cNvSpPr/>
          <p:nvPr/>
        </p:nvSpPr>
        <p:spPr>
          <a:xfrm>
            <a:off x="8028975" y="549325"/>
            <a:ext cx="158850" cy="160375"/>
          </a:xfrm>
          <a:custGeom>
            <a:avLst/>
            <a:gdLst/>
            <a:ahLst/>
            <a:cxnLst/>
            <a:rect l="l" t="t" r="r" b="b"/>
            <a:pathLst>
              <a:path w="6354" h="6415" fill="none" extrusionOk="0">
                <a:moveTo>
                  <a:pt x="6353" y="1"/>
                </a:moveTo>
                <a:lnTo>
                  <a:pt x="1" y="6414"/>
                </a:lnTo>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2"/>
          <p:cNvSpPr/>
          <p:nvPr/>
        </p:nvSpPr>
        <p:spPr>
          <a:xfrm>
            <a:off x="8024425" y="545525"/>
            <a:ext cx="169475" cy="169500"/>
          </a:xfrm>
          <a:custGeom>
            <a:avLst/>
            <a:gdLst/>
            <a:ahLst/>
            <a:cxnLst/>
            <a:rect l="l" t="t" r="r" b="b"/>
            <a:pathLst>
              <a:path w="6779" h="6780" fill="none" extrusionOk="0">
                <a:moveTo>
                  <a:pt x="6079" y="6779"/>
                </a:moveTo>
                <a:lnTo>
                  <a:pt x="669" y="6779"/>
                </a:lnTo>
                <a:cubicBezTo>
                  <a:pt x="274" y="6779"/>
                  <a:pt x="0" y="6475"/>
                  <a:pt x="0" y="6110"/>
                </a:cubicBezTo>
                <a:lnTo>
                  <a:pt x="0" y="670"/>
                </a:lnTo>
                <a:cubicBezTo>
                  <a:pt x="0" y="305"/>
                  <a:pt x="274" y="1"/>
                  <a:pt x="669" y="1"/>
                </a:cubicBezTo>
                <a:lnTo>
                  <a:pt x="6079" y="1"/>
                </a:lnTo>
                <a:cubicBezTo>
                  <a:pt x="6475" y="1"/>
                  <a:pt x="6778" y="305"/>
                  <a:pt x="6778" y="670"/>
                </a:cubicBezTo>
                <a:lnTo>
                  <a:pt x="6778" y="6110"/>
                </a:lnTo>
                <a:cubicBezTo>
                  <a:pt x="6778" y="6475"/>
                  <a:pt x="6475" y="6779"/>
                  <a:pt x="6079"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2"/>
          <p:cNvSpPr/>
          <p:nvPr/>
        </p:nvSpPr>
        <p:spPr>
          <a:xfrm>
            <a:off x="7752375" y="545525"/>
            <a:ext cx="169475" cy="169500"/>
          </a:xfrm>
          <a:custGeom>
            <a:avLst/>
            <a:gdLst/>
            <a:ahLst/>
            <a:cxnLst/>
            <a:rect l="l" t="t" r="r" b="b"/>
            <a:pathLst>
              <a:path w="6779" h="6780" extrusionOk="0">
                <a:moveTo>
                  <a:pt x="669" y="1"/>
                </a:moveTo>
                <a:cubicBezTo>
                  <a:pt x="305" y="1"/>
                  <a:pt x="1" y="305"/>
                  <a:pt x="1" y="670"/>
                </a:cubicBezTo>
                <a:lnTo>
                  <a:pt x="1" y="6110"/>
                </a:lnTo>
                <a:cubicBezTo>
                  <a:pt x="1" y="6475"/>
                  <a:pt x="305" y="6779"/>
                  <a:pt x="669" y="6779"/>
                </a:cubicBezTo>
                <a:lnTo>
                  <a:pt x="6110" y="6779"/>
                </a:lnTo>
                <a:cubicBezTo>
                  <a:pt x="6475" y="6779"/>
                  <a:pt x="6779" y="6475"/>
                  <a:pt x="6779" y="6110"/>
                </a:cubicBezTo>
                <a:lnTo>
                  <a:pt x="6779" y="670"/>
                </a:lnTo>
                <a:cubicBezTo>
                  <a:pt x="6779" y="305"/>
                  <a:pt x="6475" y="1"/>
                  <a:pt x="6110" y="1"/>
                </a:cubicBezTo>
                <a:close/>
              </a:path>
            </a:pathLst>
          </a:custGeom>
          <a:solidFill>
            <a:srgbClr val="FE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2"/>
          <p:cNvSpPr/>
          <p:nvPr/>
        </p:nvSpPr>
        <p:spPr>
          <a:xfrm>
            <a:off x="7752375" y="545525"/>
            <a:ext cx="169475" cy="169500"/>
          </a:xfrm>
          <a:custGeom>
            <a:avLst/>
            <a:gdLst/>
            <a:ahLst/>
            <a:cxnLst/>
            <a:rect l="l" t="t" r="r" b="b"/>
            <a:pathLst>
              <a:path w="6779" h="6780" fill="none" extrusionOk="0">
                <a:moveTo>
                  <a:pt x="6110" y="6779"/>
                </a:moveTo>
                <a:lnTo>
                  <a:pt x="669" y="6779"/>
                </a:lnTo>
                <a:cubicBezTo>
                  <a:pt x="305" y="6779"/>
                  <a:pt x="1" y="6475"/>
                  <a:pt x="1" y="6110"/>
                </a:cubicBezTo>
                <a:lnTo>
                  <a:pt x="1" y="670"/>
                </a:lnTo>
                <a:cubicBezTo>
                  <a:pt x="1" y="305"/>
                  <a:pt x="305" y="1"/>
                  <a:pt x="669" y="1"/>
                </a:cubicBezTo>
                <a:lnTo>
                  <a:pt x="6110" y="1"/>
                </a:lnTo>
                <a:cubicBezTo>
                  <a:pt x="6475"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2"/>
          <p:cNvSpPr/>
          <p:nvPr/>
        </p:nvSpPr>
        <p:spPr>
          <a:xfrm>
            <a:off x="7752375" y="545525"/>
            <a:ext cx="169475" cy="169500"/>
          </a:xfrm>
          <a:custGeom>
            <a:avLst/>
            <a:gdLst/>
            <a:ahLst/>
            <a:cxnLst/>
            <a:rect l="l" t="t" r="r" b="b"/>
            <a:pathLst>
              <a:path w="6779" h="6780" fill="none" extrusionOk="0">
                <a:moveTo>
                  <a:pt x="6110" y="6779"/>
                </a:moveTo>
                <a:lnTo>
                  <a:pt x="669" y="6779"/>
                </a:lnTo>
                <a:cubicBezTo>
                  <a:pt x="305" y="6779"/>
                  <a:pt x="1" y="6475"/>
                  <a:pt x="1" y="6110"/>
                </a:cubicBezTo>
                <a:lnTo>
                  <a:pt x="1" y="670"/>
                </a:lnTo>
                <a:cubicBezTo>
                  <a:pt x="1" y="305"/>
                  <a:pt x="305" y="1"/>
                  <a:pt x="669" y="1"/>
                </a:cubicBezTo>
                <a:lnTo>
                  <a:pt x="6110" y="1"/>
                </a:lnTo>
                <a:cubicBezTo>
                  <a:pt x="6475"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2"/>
          <p:cNvSpPr/>
          <p:nvPr/>
        </p:nvSpPr>
        <p:spPr>
          <a:xfrm>
            <a:off x="7794175" y="601000"/>
            <a:ext cx="85900" cy="64625"/>
          </a:xfrm>
          <a:custGeom>
            <a:avLst/>
            <a:gdLst/>
            <a:ahLst/>
            <a:cxnLst/>
            <a:rect l="l" t="t" r="r" b="b"/>
            <a:pathLst>
              <a:path w="3436" h="2585" fill="none" extrusionOk="0">
                <a:moveTo>
                  <a:pt x="0" y="1"/>
                </a:moveTo>
                <a:lnTo>
                  <a:pt x="3435" y="1"/>
                </a:lnTo>
                <a:lnTo>
                  <a:pt x="3435" y="2584"/>
                </a:lnTo>
                <a:lnTo>
                  <a:pt x="0" y="2584"/>
                </a:lnTo>
                <a:close/>
              </a:path>
            </a:pathLst>
          </a:custGeom>
          <a:noFill/>
          <a:ln w="23550" cap="rnd" cmpd="sng">
            <a:solidFill>
              <a:srgbClr val="4237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2"/>
          <p:cNvSpPr/>
          <p:nvPr/>
        </p:nvSpPr>
        <p:spPr>
          <a:xfrm>
            <a:off x="7480325" y="545525"/>
            <a:ext cx="169500" cy="169500"/>
          </a:xfrm>
          <a:custGeom>
            <a:avLst/>
            <a:gdLst/>
            <a:ahLst/>
            <a:cxnLst/>
            <a:rect l="l" t="t" r="r" b="b"/>
            <a:pathLst>
              <a:path w="6780" h="6780" fill="none" extrusionOk="0">
                <a:moveTo>
                  <a:pt x="6110" y="6779"/>
                </a:moveTo>
                <a:lnTo>
                  <a:pt x="700" y="6779"/>
                </a:lnTo>
                <a:cubicBezTo>
                  <a:pt x="305" y="6779"/>
                  <a:pt x="1" y="6475"/>
                  <a:pt x="1" y="6110"/>
                </a:cubicBezTo>
                <a:lnTo>
                  <a:pt x="1" y="670"/>
                </a:lnTo>
                <a:cubicBezTo>
                  <a:pt x="1" y="305"/>
                  <a:pt x="305" y="1"/>
                  <a:pt x="700" y="1"/>
                </a:cubicBezTo>
                <a:lnTo>
                  <a:pt x="6110" y="1"/>
                </a:lnTo>
                <a:cubicBezTo>
                  <a:pt x="6506"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2"/>
          <p:cNvSpPr/>
          <p:nvPr/>
        </p:nvSpPr>
        <p:spPr>
          <a:xfrm>
            <a:off x="7480325" y="545525"/>
            <a:ext cx="169500" cy="169500"/>
          </a:xfrm>
          <a:custGeom>
            <a:avLst/>
            <a:gdLst/>
            <a:ahLst/>
            <a:cxnLst/>
            <a:rect l="l" t="t" r="r" b="b"/>
            <a:pathLst>
              <a:path w="6780" h="6780" fill="none" extrusionOk="0">
                <a:moveTo>
                  <a:pt x="6110" y="6779"/>
                </a:moveTo>
                <a:lnTo>
                  <a:pt x="700" y="6779"/>
                </a:lnTo>
                <a:cubicBezTo>
                  <a:pt x="305" y="6779"/>
                  <a:pt x="1" y="6475"/>
                  <a:pt x="1" y="6110"/>
                </a:cubicBezTo>
                <a:lnTo>
                  <a:pt x="1" y="670"/>
                </a:lnTo>
                <a:cubicBezTo>
                  <a:pt x="1" y="305"/>
                  <a:pt x="305" y="1"/>
                  <a:pt x="700" y="1"/>
                </a:cubicBezTo>
                <a:lnTo>
                  <a:pt x="6110" y="1"/>
                </a:lnTo>
                <a:cubicBezTo>
                  <a:pt x="6506"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2"/>
          <p:cNvSpPr txBox="1">
            <a:spLocks noGrp="1"/>
          </p:cNvSpPr>
          <p:nvPr>
            <p:ph type="subTitle" idx="1"/>
          </p:nvPr>
        </p:nvSpPr>
        <p:spPr>
          <a:xfrm>
            <a:off x="2075100" y="4224377"/>
            <a:ext cx="4994100" cy="4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97" name="Google Shape;997;p22"/>
          <p:cNvSpPr txBox="1">
            <a:spLocks noGrp="1"/>
          </p:cNvSpPr>
          <p:nvPr>
            <p:ph type="title"/>
          </p:nvPr>
        </p:nvSpPr>
        <p:spPr>
          <a:xfrm>
            <a:off x="720000" y="450475"/>
            <a:ext cx="6015000" cy="365700"/>
          </a:xfrm>
          <a:prstGeom prst="rect">
            <a:avLst/>
          </a:prstGeom>
        </p:spPr>
        <p:txBody>
          <a:bodyPr spcFirstLastPara="1" wrap="square" lIns="91425" tIns="0" rIns="91425" bIns="91425" anchor="ctr" anchorCtr="0">
            <a:noAutofit/>
          </a:bodyPr>
          <a:lstStyle>
            <a:lvl1pPr lvl="0" rtl="0">
              <a:spcBef>
                <a:spcPts val="0"/>
              </a:spcBef>
              <a:spcAft>
                <a:spcPts val="0"/>
              </a:spcAft>
              <a:buSzPts val="3500"/>
              <a:buNone/>
              <a:defRPr sz="3000">
                <a:solidFill>
                  <a:schemeClr val="accent6"/>
                </a:solidFill>
                <a:latin typeface="Patrick Hand SC"/>
                <a:ea typeface="Patrick Hand SC"/>
                <a:cs typeface="Patrick Hand SC"/>
                <a:sym typeface="Patrick Hand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998" name="Google Shape;998;p22"/>
          <p:cNvGrpSpPr/>
          <p:nvPr/>
        </p:nvGrpSpPr>
        <p:grpSpPr>
          <a:xfrm>
            <a:off x="8697800" y="433279"/>
            <a:ext cx="200100" cy="4300200"/>
            <a:chOff x="180600" y="-265885"/>
            <a:chExt cx="200100" cy="4300200"/>
          </a:xfrm>
        </p:grpSpPr>
        <p:sp>
          <p:nvSpPr>
            <p:cNvPr id="999" name="Google Shape;999;p22"/>
            <p:cNvSpPr/>
            <p:nvPr/>
          </p:nvSpPr>
          <p:spPr>
            <a:xfrm>
              <a:off x="189150" y="-265885"/>
              <a:ext cx="183000" cy="4300200"/>
            </a:xfrm>
            <a:prstGeom prst="roundRect">
              <a:avLst>
                <a:gd name="adj" fmla="val 33175"/>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0" name="Google Shape;1000;p22"/>
            <p:cNvGrpSpPr/>
            <p:nvPr/>
          </p:nvGrpSpPr>
          <p:grpSpPr>
            <a:xfrm>
              <a:off x="180600" y="-192188"/>
              <a:ext cx="200100" cy="4169243"/>
              <a:chOff x="180600" y="-189643"/>
              <a:chExt cx="200100" cy="4169243"/>
            </a:xfrm>
          </p:grpSpPr>
          <p:sp>
            <p:nvSpPr>
              <p:cNvPr id="1001" name="Google Shape;1001;p22"/>
              <p:cNvSpPr/>
              <p:nvPr/>
            </p:nvSpPr>
            <p:spPr>
              <a:xfrm>
                <a:off x="234900" y="-189643"/>
                <a:ext cx="91500" cy="79200"/>
              </a:xfrm>
              <a:prstGeom prst="triangle">
                <a:avLst>
                  <a:gd name="adj"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02" name="Google Shape;1002;p22"/>
              <p:cNvCxnSpPr/>
              <p:nvPr/>
            </p:nvCxnSpPr>
            <p:spPr>
              <a:xfrm>
                <a:off x="180600" y="-56357"/>
                <a:ext cx="200100" cy="0"/>
              </a:xfrm>
              <a:prstGeom prst="straightConnector1">
                <a:avLst/>
              </a:prstGeom>
              <a:noFill/>
              <a:ln w="28575" cap="flat" cmpd="sng">
                <a:solidFill>
                  <a:schemeClr val="dk1"/>
                </a:solidFill>
                <a:prstDash val="solid"/>
                <a:round/>
                <a:headEnd type="none" w="med" len="med"/>
                <a:tailEnd type="none" w="med" len="med"/>
              </a:ln>
            </p:spPr>
          </p:cxnSp>
          <p:sp>
            <p:nvSpPr>
              <p:cNvPr id="1003" name="Google Shape;1003;p22"/>
              <p:cNvSpPr/>
              <p:nvPr/>
            </p:nvSpPr>
            <p:spPr>
              <a:xfrm rot="10800000" flipH="1">
                <a:off x="234900" y="3900400"/>
                <a:ext cx="91500" cy="79200"/>
              </a:xfrm>
              <a:prstGeom prst="triangle">
                <a:avLst>
                  <a:gd name="adj"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04" name="Google Shape;1004;p22"/>
              <p:cNvCxnSpPr/>
              <p:nvPr/>
            </p:nvCxnSpPr>
            <p:spPr>
              <a:xfrm>
                <a:off x="180600" y="3846314"/>
                <a:ext cx="200100" cy="0"/>
              </a:xfrm>
              <a:prstGeom prst="straightConnector1">
                <a:avLst/>
              </a:prstGeom>
              <a:noFill/>
              <a:ln w="28575" cap="flat" cmpd="sng">
                <a:solidFill>
                  <a:schemeClr val="dk1"/>
                </a:solidFill>
                <a:prstDash val="solid"/>
                <a:round/>
                <a:headEnd type="none" w="med" len="med"/>
                <a:tailEnd type="none" w="med" len="med"/>
              </a:ln>
            </p:spPr>
          </p:cxnSp>
        </p:grpSp>
        <p:sp>
          <p:nvSpPr>
            <p:cNvPr id="1005" name="Google Shape;1005;p22"/>
            <p:cNvSpPr/>
            <p:nvPr/>
          </p:nvSpPr>
          <p:spPr>
            <a:xfrm>
              <a:off x="189150" y="2742352"/>
              <a:ext cx="183000" cy="1100100"/>
            </a:xfrm>
            <a:prstGeom prst="rect">
              <a:avLst/>
            </a:prstGeom>
            <a:gradFill>
              <a:gsLst>
                <a:gs pos="0">
                  <a:schemeClr val="accent1"/>
                </a:gs>
                <a:gs pos="100000">
                  <a:schemeClr val="accent2"/>
                </a:gs>
              </a:gsLst>
              <a:lin ang="5400012"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6" name="Google Shape;1006;p22"/>
          <p:cNvGrpSpPr/>
          <p:nvPr/>
        </p:nvGrpSpPr>
        <p:grpSpPr>
          <a:xfrm>
            <a:off x="872405" y="135143"/>
            <a:ext cx="815291" cy="298136"/>
            <a:chOff x="7613525" y="0"/>
            <a:chExt cx="939275" cy="343475"/>
          </a:xfrm>
        </p:grpSpPr>
        <p:sp>
          <p:nvSpPr>
            <p:cNvPr id="1007" name="Google Shape;1007;p22"/>
            <p:cNvSpPr/>
            <p:nvPr/>
          </p:nvSpPr>
          <p:spPr>
            <a:xfrm>
              <a:off x="7652300" y="24300"/>
              <a:ext cx="876175" cy="291075"/>
            </a:xfrm>
            <a:custGeom>
              <a:avLst/>
              <a:gdLst/>
              <a:ahLst/>
              <a:cxnLst/>
              <a:rect l="l" t="t" r="r" b="b"/>
              <a:pathLst>
                <a:path w="35047" h="11643" extrusionOk="0">
                  <a:moveTo>
                    <a:pt x="0" y="11642"/>
                  </a:moveTo>
                  <a:lnTo>
                    <a:pt x="34803" y="11642"/>
                  </a:lnTo>
                  <a:cubicBezTo>
                    <a:pt x="34803" y="11642"/>
                    <a:pt x="35046" y="8481"/>
                    <a:pt x="31156" y="8967"/>
                  </a:cubicBezTo>
                  <a:cubicBezTo>
                    <a:pt x="31156" y="8967"/>
                    <a:pt x="33192" y="6809"/>
                    <a:pt x="31946" y="4530"/>
                  </a:cubicBezTo>
                  <a:cubicBezTo>
                    <a:pt x="31308" y="3314"/>
                    <a:pt x="29970" y="2645"/>
                    <a:pt x="28603" y="2736"/>
                  </a:cubicBezTo>
                  <a:cubicBezTo>
                    <a:pt x="26992" y="2858"/>
                    <a:pt x="25046" y="3861"/>
                    <a:pt x="25837" y="8208"/>
                  </a:cubicBezTo>
                  <a:cubicBezTo>
                    <a:pt x="25837" y="8208"/>
                    <a:pt x="24712" y="7387"/>
                    <a:pt x="23435" y="8177"/>
                  </a:cubicBezTo>
                  <a:cubicBezTo>
                    <a:pt x="23435" y="8177"/>
                    <a:pt x="23466" y="8116"/>
                    <a:pt x="23496" y="8025"/>
                  </a:cubicBezTo>
                  <a:cubicBezTo>
                    <a:pt x="24074" y="5654"/>
                    <a:pt x="21824" y="3527"/>
                    <a:pt x="19545" y="4347"/>
                  </a:cubicBezTo>
                  <a:cubicBezTo>
                    <a:pt x="18845" y="4621"/>
                    <a:pt x="18086" y="5138"/>
                    <a:pt x="17386" y="6141"/>
                  </a:cubicBezTo>
                  <a:cubicBezTo>
                    <a:pt x="17386" y="6141"/>
                    <a:pt x="18845" y="1521"/>
                    <a:pt x="15715" y="396"/>
                  </a:cubicBezTo>
                  <a:cubicBezTo>
                    <a:pt x="14681" y="1"/>
                    <a:pt x="13526" y="92"/>
                    <a:pt x="12554" y="609"/>
                  </a:cubicBezTo>
                  <a:cubicBezTo>
                    <a:pt x="11277" y="1308"/>
                    <a:pt x="9666" y="2919"/>
                    <a:pt x="9848" y="6718"/>
                  </a:cubicBezTo>
                  <a:cubicBezTo>
                    <a:pt x="9848" y="6718"/>
                    <a:pt x="9727" y="3435"/>
                    <a:pt x="6900" y="3284"/>
                  </a:cubicBezTo>
                  <a:cubicBezTo>
                    <a:pt x="5532" y="3192"/>
                    <a:pt x="4225" y="3983"/>
                    <a:pt x="3678" y="5259"/>
                  </a:cubicBezTo>
                  <a:cubicBezTo>
                    <a:pt x="3222" y="6293"/>
                    <a:pt x="3161" y="7812"/>
                    <a:pt x="4803" y="9575"/>
                  </a:cubicBezTo>
                  <a:cubicBezTo>
                    <a:pt x="4803" y="9606"/>
                    <a:pt x="1003" y="8542"/>
                    <a:pt x="0" y="116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2"/>
            <p:cNvSpPr/>
            <p:nvPr/>
          </p:nvSpPr>
          <p:spPr>
            <a:xfrm>
              <a:off x="7613525" y="0"/>
              <a:ext cx="939275" cy="343475"/>
            </a:xfrm>
            <a:custGeom>
              <a:avLst/>
              <a:gdLst/>
              <a:ahLst/>
              <a:cxnLst/>
              <a:rect l="l" t="t" r="r" b="b"/>
              <a:pathLst>
                <a:path w="37571" h="13739" extrusionOk="0">
                  <a:moveTo>
                    <a:pt x="11396" y="7624"/>
                  </a:moveTo>
                  <a:cubicBezTo>
                    <a:pt x="11397" y="7646"/>
                    <a:pt x="11398" y="7668"/>
                    <a:pt x="11399" y="7690"/>
                  </a:cubicBezTo>
                  <a:cubicBezTo>
                    <a:pt x="11399" y="7679"/>
                    <a:pt x="11399" y="7656"/>
                    <a:pt x="11396" y="7624"/>
                  </a:cubicBezTo>
                  <a:close/>
                  <a:moveTo>
                    <a:pt x="15959" y="1125"/>
                  </a:moveTo>
                  <a:cubicBezTo>
                    <a:pt x="16384" y="1125"/>
                    <a:pt x="16840" y="1216"/>
                    <a:pt x="17266" y="1368"/>
                  </a:cubicBezTo>
                  <a:cubicBezTo>
                    <a:pt x="20396" y="2493"/>
                    <a:pt x="18968" y="7113"/>
                    <a:pt x="18968" y="7113"/>
                  </a:cubicBezTo>
                  <a:cubicBezTo>
                    <a:pt x="19667" y="6110"/>
                    <a:pt x="20396" y="5593"/>
                    <a:pt x="21096" y="5319"/>
                  </a:cubicBezTo>
                  <a:cubicBezTo>
                    <a:pt x="21430" y="5198"/>
                    <a:pt x="21764" y="5137"/>
                    <a:pt x="22099" y="5137"/>
                  </a:cubicBezTo>
                  <a:cubicBezTo>
                    <a:pt x="23983" y="5137"/>
                    <a:pt x="25533" y="6991"/>
                    <a:pt x="25047" y="8997"/>
                  </a:cubicBezTo>
                  <a:cubicBezTo>
                    <a:pt x="25017" y="9088"/>
                    <a:pt x="25017" y="9149"/>
                    <a:pt x="25017" y="9149"/>
                  </a:cubicBezTo>
                  <a:cubicBezTo>
                    <a:pt x="25412" y="8876"/>
                    <a:pt x="25807" y="8815"/>
                    <a:pt x="26141" y="8815"/>
                  </a:cubicBezTo>
                  <a:cubicBezTo>
                    <a:pt x="26871" y="8815"/>
                    <a:pt x="27388" y="9180"/>
                    <a:pt x="27388" y="9180"/>
                  </a:cubicBezTo>
                  <a:cubicBezTo>
                    <a:pt x="26597" y="4833"/>
                    <a:pt x="28543" y="3830"/>
                    <a:pt x="30154" y="3708"/>
                  </a:cubicBezTo>
                  <a:lnTo>
                    <a:pt x="30427" y="3708"/>
                  </a:lnTo>
                  <a:cubicBezTo>
                    <a:pt x="31704" y="3708"/>
                    <a:pt x="32889" y="4377"/>
                    <a:pt x="33497" y="5502"/>
                  </a:cubicBezTo>
                  <a:cubicBezTo>
                    <a:pt x="34743" y="7781"/>
                    <a:pt x="32707" y="9939"/>
                    <a:pt x="32707" y="9939"/>
                  </a:cubicBezTo>
                  <a:cubicBezTo>
                    <a:pt x="32980" y="9909"/>
                    <a:pt x="33223" y="9879"/>
                    <a:pt x="33467" y="9879"/>
                  </a:cubicBezTo>
                  <a:cubicBezTo>
                    <a:pt x="36567" y="9879"/>
                    <a:pt x="36354" y="12614"/>
                    <a:pt x="36354" y="12614"/>
                  </a:cubicBezTo>
                  <a:lnTo>
                    <a:pt x="1551" y="12614"/>
                  </a:lnTo>
                  <a:cubicBezTo>
                    <a:pt x="2129" y="10760"/>
                    <a:pt x="3709" y="10395"/>
                    <a:pt x="4895" y="10395"/>
                  </a:cubicBezTo>
                  <a:cubicBezTo>
                    <a:pt x="5715" y="10395"/>
                    <a:pt x="6354" y="10578"/>
                    <a:pt x="6354" y="10578"/>
                  </a:cubicBezTo>
                  <a:cubicBezTo>
                    <a:pt x="4712" y="8784"/>
                    <a:pt x="4773" y="7265"/>
                    <a:pt x="5229" y="6231"/>
                  </a:cubicBezTo>
                  <a:cubicBezTo>
                    <a:pt x="5746" y="5015"/>
                    <a:pt x="6962" y="4256"/>
                    <a:pt x="8269" y="4256"/>
                  </a:cubicBezTo>
                  <a:lnTo>
                    <a:pt x="8451" y="4256"/>
                  </a:lnTo>
                  <a:cubicBezTo>
                    <a:pt x="11017" y="4398"/>
                    <a:pt x="11363" y="7135"/>
                    <a:pt x="11396" y="7624"/>
                  </a:cubicBezTo>
                  <a:lnTo>
                    <a:pt x="11396" y="7624"/>
                  </a:lnTo>
                  <a:cubicBezTo>
                    <a:pt x="11236" y="3872"/>
                    <a:pt x="12835" y="2276"/>
                    <a:pt x="14105" y="1581"/>
                  </a:cubicBezTo>
                  <a:cubicBezTo>
                    <a:pt x="14682" y="1277"/>
                    <a:pt x="15320" y="1125"/>
                    <a:pt x="15959" y="1125"/>
                  </a:cubicBezTo>
                  <a:close/>
                  <a:moveTo>
                    <a:pt x="15959" y="0"/>
                  </a:moveTo>
                  <a:cubicBezTo>
                    <a:pt x="15138" y="0"/>
                    <a:pt x="14317" y="183"/>
                    <a:pt x="13588" y="578"/>
                  </a:cubicBezTo>
                  <a:cubicBezTo>
                    <a:pt x="12706" y="1034"/>
                    <a:pt x="11460" y="2006"/>
                    <a:pt x="10761" y="3921"/>
                  </a:cubicBezTo>
                  <a:cubicBezTo>
                    <a:pt x="10184" y="3465"/>
                    <a:pt x="9454" y="3161"/>
                    <a:pt x="8512" y="3100"/>
                  </a:cubicBezTo>
                  <a:lnTo>
                    <a:pt x="8299" y="3100"/>
                  </a:lnTo>
                  <a:cubicBezTo>
                    <a:pt x="6506" y="3100"/>
                    <a:pt x="4895" y="4164"/>
                    <a:pt x="4196" y="5775"/>
                  </a:cubicBezTo>
                  <a:cubicBezTo>
                    <a:pt x="3800" y="6657"/>
                    <a:pt x="3588" y="7873"/>
                    <a:pt x="4165" y="9301"/>
                  </a:cubicBezTo>
                  <a:cubicBezTo>
                    <a:pt x="2341" y="9514"/>
                    <a:pt x="1004" y="10578"/>
                    <a:pt x="487" y="12250"/>
                  </a:cubicBezTo>
                  <a:lnTo>
                    <a:pt x="1" y="13739"/>
                  </a:lnTo>
                  <a:lnTo>
                    <a:pt x="37418" y="13739"/>
                  </a:lnTo>
                  <a:lnTo>
                    <a:pt x="37479" y="12675"/>
                  </a:lnTo>
                  <a:cubicBezTo>
                    <a:pt x="37509" y="12523"/>
                    <a:pt x="37570" y="11064"/>
                    <a:pt x="36537" y="9909"/>
                  </a:cubicBezTo>
                  <a:cubicBezTo>
                    <a:pt x="36050" y="9392"/>
                    <a:pt x="35412" y="9058"/>
                    <a:pt x="34682" y="8876"/>
                  </a:cubicBezTo>
                  <a:cubicBezTo>
                    <a:pt x="35108" y="7842"/>
                    <a:pt x="35321" y="6444"/>
                    <a:pt x="34530" y="4955"/>
                  </a:cubicBezTo>
                  <a:cubicBezTo>
                    <a:pt x="33740" y="3496"/>
                    <a:pt x="32160" y="2584"/>
                    <a:pt x="30427" y="2584"/>
                  </a:cubicBezTo>
                  <a:lnTo>
                    <a:pt x="30093" y="2584"/>
                  </a:lnTo>
                  <a:cubicBezTo>
                    <a:pt x="28786" y="2675"/>
                    <a:pt x="27722" y="3192"/>
                    <a:pt x="27023" y="4104"/>
                  </a:cubicBezTo>
                  <a:cubicBezTo>
                    <a:pt x="26445" y="4833"/>
                    <a:pt x="26141" y="5806"/>
                    <a:pt x="26080" y="6961"/>
                  </a:cubicBezTo>
                  <a:cubicBezTo>
                    <a:pt x="25929" y="6505"/>
                    <a:pt x="25685" y="6049"/>
                    <a:pt x="25381" y="5623"/>
                  </a:cubicBezTo>
                  <a:cubicBezTo>
                    <a:pt x="24591" y="4620"/>
                    <a:pt x="23375" y="4012"/>
                    <a:pt x="22099" y="4012"/>
                  </a:cubicBezTo>
                  <a:cubicBezTo>
                    <a:pt x="21643" y="4012"/>
                    <a:pt x="21156" y="4104"/>
                    <a:pt x="20700" y="4256"/>
                  </a:cubicBezTo>
                  <a:cubicBezTo>
                    <a:pt x="20609" y="4286"/>
                    <a:pt x="20518" y="4347"/>
                    <a:pt x="20396" y="4377"/>
                  </a:cubicBezTo>
                  <a:cubicBezTo>
                    <a:pt x="20305" y="2705"/>
                    <a:pt x="19606" y="1003"/>
                    <a:pt x="17661" y="274"/>
                  </a:cubicBezTo>
                  <a:cubicBezTo>
                    <a:pt x="17114" y="91"/>
                    <a:pt x="16536" y="0"/>
                    <a:pt x="15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97077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86"/>
        <p:cNvGrpSpPr/>
        <p:nvPr/>
      </p:nvGrpSpPr>
      <p:grpSpPr>
        <a:xfrm>
          <a:off x="0" y="0"/>
          <a:ext cx="0" cy="0"/>
          <a:chOff x="0" y="0"/>
          <a:chExt cx="0" cy="0"/>
        </a:xfrm>
      </p:grpSpPr>
      <p:grpSp>
        <p:nvGrpSpPr>
          <p:cNvPr id="687" name="Google Shape;687;p18"/>
          <p:cNvGrpSpPr/>
          <p:nvPr/>
        </p:nvGrpSpPr>
        <p:grpSpPr>
          <a:xfrm>
            <a:off x="-55650" y="-67950"/>
            <a:ext cx="9255300" cy="5279400"/>
            <a:chOff x="-55650" y="-67950"/>
            <a:chExt cx="9255300" cy="5279400"/>
          </a:xfrm>
        </p:grpSpPr>
        <p:grpSp>
          <p:nvGrpSpPr>
            <p:cNvPr id="688" name="Google Shape;688;p18"/>
            <p:cNvGrpSpPr/>
            <p:nvPr/>
          </p:nvGrpSpPr>
          <p:grpSpPr>
            <a:xfrm>
              <a:off x="323338" y="-67950"/>
              <a:ext cx="8497325" cy="5279400"/>
              <a:chOff x="323338" y="-67950"/>
              <a:chExt cx="8497325" cy="5279400"/>
            </a:xfrm>
          </p:grpSpPr>
          <p:cxnSp>
            <p:nvCxnSpPr>
              <p:cNvPr id="689" name="Google Shape;689;p18"/>
              <p:cNvCxnSpPr/>
              <p:nvPr/>
            </p:nvCxnSpPr>
            <p:spPr>
              <a:xfrm>
                <a:off x="930289"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690" name="Google Shape;690;p18"/>
              <p:cNvCxnSpPr/>
              <p:nvPr/>
            </p:nvCxnSpPr>
            <p:spPr>
              <a:xfrm>
                <a:off x="1537241"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691" name="Google Shape;691;p18"/>
              <p:cNvCxnSpPr/>
              <p:nvPr/>
            </p:nvCxnSpPr>
            <p:spPr>
              <a:xfrm>
                <a:off x="2144193"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692" name="Google Shape;692;p18"/>
              <p:cNvCxnSpPr/>
              <p:nvPr/>
            </p:nvCxnSpPr>
            <p:spPr>
              <a:xfrm>
                <a:off x="2751145"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693" name="Google Shape;693;p18"/>
              <p:cNvCxnSpPr/>
              <p:nvPr/>
            </p:nvCxnSpPr>
            <p:spPr>
              <a:xfrm>
                <a:off x="3358096"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694" name="Google Shape;694;p18"/>
              <p:cNvCxnSpPr/>
              <p:nvPr/>
            </p:nvCxnSpPr>
            <p:spPr>
              <a:xfrm>
                <a:off x="3965048"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695" name="Google Shape;695;p18"/>
              <p:cNvCxnSpPr/>
              <p:nvPr/>
            </p:nvCxnSpPr>
            <p:spPr>
              <a:xfrm>
                <a:off x="4572000"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696" name="Google Shape;696;p18"/>
              <p:cNvCxnSpPr/>
              <p:nvPr/>
            </p:nvCxnSpPr>
            <p:spPr>
              <a:xfrm>
                <a:off x="5178952"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697" name="Google Shape;697;p18"/>
              <p:cNvCxnSpPr/>
              <p:nvPr/>
            </p:nvCxnSpPr>
            <p:spPr>
              <a:xfrm>
                <a:off x="5785904"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698" name="Google Shape;698;p18"/>
              <p:cNvCxnSpPr/>
              <p:nvPr/>
            </p:nvCxnSpPr>
            <p:spPr>
              <a:xfrm>
                <a:off x="6392855"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699" name="Google Shape;699;p18"/>
              <p:cNvCxnSpPr/>
              <p:nvPr/>
            </p:nvCxnSpPr>
            <p:spPr>
              <a:xfrm>
                <a:off x="6999807"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700" name="Google Shape;700;p18"/>
              <p:cNvCxnSpPr/>
              <p:nvPr/>
            </p:nvCxnSpPr>
            <p:spPr>
              <a:xfrm>
                <a:off x="7606759"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701" name="Google Shape;701;p18"/>
              <p:cNvCxnSpPr/>
              <p:nvPr/>
            </p:nvCxnSpPr>
            <p:spPr>
              <a:xfrm>
                <a:off x="8820663"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702" name="Google Shape;702;p18"/>
              <p:cNvCxnSpPr/>
              <p:nvPr/>
            </p:nvCxnSpPr>
            <p:spPr>
              <a:xfrm>
                <a:off x="323338"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703" name="Google Shape;703;p18"/>
              <p:cNvCxnSpPr/>
              <p:nvPr/>
            </p:nvCxnSpPr>
            <p:spPr>
              <a:xfrm>
                <a:off x="8213711" y="-67950"/>
                <a:ext cx="0" cy="5279400"/>
              </a:xfrm>
              <a:prstGeom prst="straightConnector1">
                <a:avLst/>
              </a:prstGeom>
              <a:noFill/>
              <a:ln w="9525" cap="flat" cmpd="sng">
                <a:solidFill>
                  <a:schemeClr val="accent6"/>
                </a:solidFill>
                <a:prstDash val="solid"/>
                <a:round/>
                <a:headEnd type="none" w="med" len="med"/>
                <a:tailEnd type="none" w="med" len="med"/>
              </a:ln>
            </p:spPr>
          </p:cxnSp>
        </p:grpSp>
        <p:grpSp>
          <p:nvGrpSpPr>
            <p:cNvPr id="704" name="Google Shape;704;p18"/>
            <p:cNvGrpSpPr/>
            <p:nvPr/>
          </p:nvGrpSpPr>
          <p:grpSpPr>
            <a:xfrm>
              <a:off x="-55650" y="262838"/>
              <a:ext cx="9255300" cy="4617825"/>
              <a:chOff x="-39300" y="281650"/>
              <a:chExt cx="9255300" cy="4617825"/>
            </a:xfrm>
          </p:grpSpPr>
          <p:cxnSp>
            <p:nvCxnSpPr>
              <p:cNvPr id="705" name="Google Shape;705;p18"/>
              <p:cNvCxnSpPr/>
              <p:nvPr/>
            </p:nvCxnSpPr>
            <p:spPr>
              <a:xfrm>
                <a:off x="-39300" y="281650"/>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706" name="Google Shape;706;p18"/>
              <p:cNvCxnSpPr/>
              <p:nvPr/>
            </p:nvCxnSpPr>
            <p:spPr>
              <a:xfrm>
                <a:off x="-39300" y="794742"/>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707" name="Google Shape;707;p18"/>
              <p:cNvCxnSpPr/>
              <p:nvPr/>
            </p:nvCxnSpPr>
            <p:spPr>
              <a:xfrm>
                <a:off x="-39300" y="1307833"/>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708" name="Google Shape;708;p18"/>
              <p:cNvCxnSpPr/>
              <p:nvPr/>
            </p:nvCxnSpPr>
            <p:spPr>
              <a:xfrm>
                <a:off x="-39300" y="1820925"/>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709" name="Google Shape;709;p18"/>
              <p:cNvCxnSpPr/>
              <p:nvPr/>
            </p:nvCxnSpPr>
            <p:spPr>
              <a:xfrm>
                <a:off x="-39300" y="2334017"/>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710" name="Google Shape;710;p18"/>
              <p:cNvCxnSpPr/>
              <p:nvPr/>
            </p:nvCxnSpPr>
            <p:spPr>
              <a:xfrm>
                <a:off x="-39300" y="2847108"/>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711" name="Google Shape;711;p18"/>
              <p:cNvCxnSpPr/>
              <p:nvPr/>
            </p:nvCxnSpPr>
            <p:spPr>
              <a:xfrm>
                <a:off x="-39300" y="3360200"/>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712" name="Google Shape;712;p18"/>
              <p:cNvCxnSpPr/>
              <p:nvPr/>
            </p:nvCxnSpPr>
            <p:spPr>
              <a:xfrm>
                <a:off x="-39300" y="3873292"/>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713" name="Google Shape;713;p18"/>
              <p:cNvCxnSpPr/>
              <p:nvPr/>
            </p:nvCxnSpPr>
            <p:spPr>
              <a:xfrm>
                <a:off x="-39300" y="4386383"/>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714" name="Google Shape;714;p18"/>
              <p:cNvCxnSpPr/>
              <p:nvPr/>
            </p:nvCxnSpPr>
            <p:spPr>
              <a:xfrm>
                <a:off x="-39300" y="4899475"/>
                <a:ext cx="9255300" cy="0"/>
              </a:xfrm>
              <a:prstGeom prst="straightConnector1">
                <a:avLst/>
              </a:prstGeom>
              <a:noFill/>
              <a:ln w="9525" cap="flat" cmpd="sng">
                <a:solidFill>
                  <a:schemeClr val="accent6"/>
                </a:solidFill>
                <a:prstDash val="solid"/>
                <a:round/>
                <a:headEnd type="none" w="med" len="med"/>
                <a:tailEnd type="none" w="med" len="med"/>
              </a:ln>
            </p:spPr>
          </p:cxnSp>
        </p:grpSp>
      </p:grpSp>
      <p:sp>
        <p:nvSpPr>
          <p:cNvPr id="715" name="Google Shape;715;p18"/>
          <p:cNvSpPr/>
          <p:nvPr/>
        </p:nvSpPr>
        <p:spPr>
          <a:xfrm>
            <a:off x="720000" y="425075"/>
            <a:ext cx="7704000" cy="410400"/>
          </a:xfrm>
          <a:prstGeom prst="round2SameRect">
            <a:avLst>
              <a:gd name="adj1" fmla="val 35758"/>
              <a:gd name="adj2" fmla="val 0"/>
            </a:avLst>
          </a:prstGeom>
          <a:gradFill>
            <a:gsLst>
              <a:gs pos="0">
                <a:schemeClr val="dk2"/>
              </a:gs>
              <a:gs pos="100000">
                <a:schemeClr val="accent2"/>
              </a:gs>
            </a:gsLst>
            <a:lin ang="10800025"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8"/>
          <p:cNvSpPr/>
          <p:nvPr/>
        </p:nvSpPr>
        <p:spPr>
          <a:xfrm>
            <a:off x="7480325" y="545525"/>
            <a:ext cx="169500" cy="169500"/>
          </a:xfrm>
          <a:custGeom>
            <a:avLst/>
            <a:gdLst/>
            <a:ahLst/>
            <a:cxnLst/>
            <a:rect l="l" t="t" r="r" b="b"/>
            <a:pathLst>
              <a:path w="6780" h="6780" extrusionOk="0">
                <a:moveTo>
                  <a:pt x="700" y="1"/>
                </a:moveTo>
                <a:cubicBezTo>
                  <a:pt x="305" y="1"/>
                  <a:pt x="1" y="305"/>
                  <a:pt x="1" y="670"/>
                </a:cubicBezTo>
                <a:lnTo>
                  <a:pt x="1" y="6110"/>
                </a:lnTo>
                <a:cubicBezTo>
                  <a:pt x="1" y="6475"/>
                  <a:pt x="305" y="6779"/>
                  <a:pt x="700" y="6779"/>
                </a:cubicBezTo>
                <a:lnTo>
                  <a:pt x="6110" y="6779"/>
                </a:lnTo>
                <a:cubicBezTo>
                  <a:pt x="6475" y="6779"/>
                  <a:pt x="6779" y="6475"/>
                  <a:pt x="6779" y="6110"/>
                </a:cubicBezTo>
                <a:lnTo>
                  <a:pt x="6779" y="670"/>
                </a:lnTo>
                <a:cubicBezTo>
                  <a:pt x="6779" y="305"/>
                  <a:pt x="6506" y="1"/>
                  <a:pt x="6110" y="1"/>
                </a:cubicBezTo>
                <a:close/>
              </a:path>
            </a:pathLst>
          </a:custGeom>
          <a:solidFill>
            <a:srgbClr val="FE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8"/>
          <p:cNvSpPr/>
          <p:nvPr/>
        </p:nvSpPr>
        <p:spPr>
          <a:xfrm>
            <a:off x="7522125" y="633288"/>
            <a:ext cx="85900" cy="25"/>
          </a:xfrm>
          <a:custGeom>
            <a:avLst/>
            <a:gdLst/>
            <a:ahLst/>
            <a:cxnLst/>
            <a:rect l="l" t="t" r="r" b="b"/>
            <a:pathLst>
              <a:path w="3436" h="1" fill="none" extrusionOk="0">
                <a:moveTo>
                  <a:pt x="3435" y="0"/>
                </a:moveTo>
                <a:lnTo>
                  <a:pt x="1" y="0"/>
                </a:lnTo>
              </a:path>
            </a:pathLst>
          </a:custGeom>
          <a:noFill/>
          <a:ln w="28875" cap="rnd" cmpd="sng">
            <a:solidFill>
              <a:srgbClr val="4237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8"/>
          <p:cNvSpPr/>
          <p:nvPr/>
        </p:nvSpPr>
        <p:spPr>
          <a:xfrm>
            <a:off x="8024425" y="545525"/>
            <a:ext cx="169475" cy="169500"/>
          </a:xfrm>
          <a:custGeom>
            <a:avLst/>
            <a:gdLst/>
            <a:ahLst/>
            <a:cxnLst/>
            <a:rect l="l" t="t" r="r" b="b"/>
            <a:pathLst>
              <a:path w="6779" h="6780" extrusionOk="0">
                <a:moveTo>
                  <a:pt x="669" y="1"/>
                </a:moveTo>
                <a:cubicBezTo>
                  <a:pt x="274" y="1"/>
                  <a:pt x="0" y="305"/>
                  <a:pt x="0" y="670"/>
                </a:cubicBezTo>
                <a:lnTo>
                  <a:pt x="0" y="6110"/>
                </a:lnTo>
                <a:cubicBezTo>
                  <a:pt x="0" y="6475"/>
                  <a:pt x="274" y="6779"/>
                  <a:pt x="669" y="6779"/>
                </a:cubicBezTo>
                <a:lnTo>
                  <a:pt x="6079" y="6779"/>
                </a:lnTo>
                <a:cubicBezTo>
                  <a:pt x="6475" y="6779"/>
                  <a:pt x="6778" y="6475"/>
                  <a:pt x="6778" y="6110"/>
                </a:cubicBezTo>
                <a:lnTo>
                  <a:pt x="6778" y="670"/>
                </a:lnTo>
                <a:cubicBezTo>
                  <a:pt x="6778" y="305"/>
                  <a:pt x="6475" y="1"/>
                  <a:pt x="6079" y="1"/>
                </a:cubicBezTo>
                <a:close/>
              </a:path>
            </a:pathLst>
          </a:custGeom>
          <a:solidFill>
            <a:srgbClr val="FE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8"/>
          <p:cNvSpPr/>
          <p:nvPr/>
        </p:nvSpPr>
        <p:spPr>
          <a:xfrm>
            <a:off x="8024425" y="545525"/>
            <a:ext cx="169475" cy="169500"/>
          </a:xfrm>
          <a:custGeom>
            <a:avLst/>
            <a:gdLst/>
            <a:ahLst/>
            <a:cxnLst/>
            <a:rect l="l" t="t" r="r" b="b"/>
            <a:pathLst>
              <a:path w="6779" h="6780" fill="none" extrusionOk="0">
                <a:moveTo>
                  <a:pt x="6079" y="6779"/>
                </a:moveTo>
                <a:lnTo>
                  <a:pt x="669" y="6779"/>
                </a:lnTo>
                <a:cubicBezTo>
                  <a:pt x="274" y="6779"/>
                  <a:pt x="0" y="6475"/>
                  <a:pt x="0" y="6110"/>
                </a:cubicBezTo>
                <a:lnTo>
                  <a:pt x="0" y="670"/>
                </a:lnTo>
                <a:cubicBezTo>
                  <a:pt x="0" y="305"/>
                  <a:pt x="274" y="1"/>
                  <a:pt x="669" y="1"/>
                </a:cubicBezTo>
                <a:lnTo>
                  <a:pt x="6079" y="1"/>
                </a:lnTo>
                <a:cubicBezTo>
                  <a:pt x="6475" y="1"/>
                  <a:pt x="6778" y="305"/>
                  <a:pt x="6778" y="670"/>
                </a:cubicBezTo>
                <a:lnTo>
                  <a:pt x="6778" y="6110"/>
                </a:lnTo>
                <a:cubicBezTo>
                  <a:pt x="6778" y="6475"/>
                  <a:pt x="6475" y="6779"/>
                  <a:pt x="6079"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8"/>
          <p:cNvSpPr/>
          <p:nvPr/>
        </p:nvSpPr>
        <p:spPr>
          <a:xfrm>
            <a:off x="8029725" y="549325"/>
            <a:ext cx="158850" cy="160375"/>
          </a:xfrm>
          <a:custGeom>
            <a:avLst/>
            <a:gdLst/>
            <a:ahLst/>
            <a:cxnLst/>
            <a:rect l="l" t="t" r="r" b="b"/>
            <a:pathLst>
              <a:path w="6354" h="6415" fill="none" extrusionOk="0">
                <a:moveTo>
                  <a:pt x="1" y="1"/>
                </a:moveTo>
                <a:lnTo>
                  <a:pt x="6354" y="6414"/>
                </a:lnTo>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8"/>
          <p:cNvSpPr/>
          <p:nvPr/>
        </p:nvSpPr>
        <p:spPr>
          <a:xfrm>
            <a:off x="8028975" y="549325"/>
            <a:ext cx="158850" cy="160375"/>
          </a:xfrm>
          <a:custGeom>
            <a:avLst/>
            <a:gdLst/>
            <a:ahLst/>
            <a:cxnLst/>
            <a:rect l="l" t="t" r="r" b="b"/>
            <a:pathLst>
              <a:path w="6354" h="6415" fill="none" extrusionOk="0">
                <a:moveTo>
                  <a:pt x="6353" y="1"/>
                </a:moveTo>
                <a:lnTo>
                  <a:pt x="1" y="6414"/>
                </a:lnTo>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8"/>
          <p:cNvSpPr/>
          <p:nvPr/>
        </p:nvSpPr>
        <p:spPr>
          <a:xfrm>
            <a:off x="8024425" y="545525"/>
            <a:ext cx="169475" cy="169500"/>
          </a:xfrm>
          <a:custGeom>
            <a:avLst/>
            <a:gdLst/>
            <a:ahLst/>
            <a:cxnLst/>
            <a:rect l="l" t="t" r="r" b="b"/>
            <a:pathLst>
              <a:path w="6779" h="6780" fill="none" extrusionOk="0">
                <a:moveTo>
                  <a:pt x="6079" y="6779"/>
                </a:moveTo>
                <a:lnTo>
                  <a:pt x="669" y="6779"/>
                </a:lnTo>
                <a:cubicBezTo>
                  <a:pt x="274" y="6779"/>
                  <a:pt x="0" y="6475"/>
                  <a:pt x="0" y="6110"/>
                </a:cubicBezTo>
                <a:lnTo>
                  <a:pt x="0" y="670"/>
                </a:lnTo>
                <a:cubicBezTo>
                  <a:pt x="0" y="305"/>
                  <a:pt x="274" y="1"/>
                  <a:pt x="669" y="1"/>
                </a:cubicBezTo>
                <a:lnTo>
                  <a:pt x="6079" y="1"/>
                </a:lnTo>
                <a:cubicBezTo>
                  <a:pt x="6475" y="1"/>
                  <a:pt x="6778" y="305"/>
                  <a:pt x="6778" y="670"/>
                </a:cubicBezTo>
                <a:lnTo>
                  <a:pt x="6778" y="6110"/>
                </a:lnTo>
                <a:cubicBezTo>
                  <a:pt x="6778" y="6475"/>
                  <a:pt x="6475" y="6779"/>
                  <a:pt x="6079"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8"/>
          <p:cNvSpPr/>
          <p:nvPr/>
        </p:nvSpPr>
        <p:spPr>
          <a:xfrm>
            <a:off x="7752375" y="545525"/>
            <a:ext cx="169475" cy="169500"/>
          </a:xfrm>
          <a:custGeom>
            <a:avLst/>
            <a:gdLst/>
            <a:ahLst/>
            <a:cxnLst/>
            <a:rect l="l" t="t" r="r" b="b"/>
            <a:pathLst>
              <a:path w="6779" h="6780" extrusionOk="0">
                <a:moveTo>
                  <a:pt x="669" y="1"/>
                </a:moveTo>
                <a:cubicBezTo>
                  <a:pt x="305" y="1"/>
                  <a:pt x="1" y="305"/>
                  <a:pt x="1" y="670"/>
                </a:cubicBezTo>
                <a:lnTo>
                  <a:pt x="1" y="6110"/>
                </a:lnTo>
                <a:cubicBezTo>
                  <a:pt x="1" y="6475"/>
                  <a:pt x="305" y="6779"/>
                  <a:pt x="669" y="6779"/>
                </a:cubicBezTo>
                <a:lnTo>
                  <a:pt x="6110" y="6779"/>
                </a:lnTo>
                <a:cubicBezTo>
                  <a:pt x="6475" y="6779"/>
                  <a:pt x="6779" y="6475"/>
                  <a:pt x="6779" y="6110"/>
                </a:cubicBezTo>
                <a:lnTo>
                  <a:pt x="6779" y="670"/>
                </a:lnTo>
                <a:cubicBezTo>
                  <a:pt x="6779" y="305"/>
                  <a:pt x="6475" y="1"/>
                  <a:pt x="6110" y="1"/>
                </a:cubicBezTo>
                <a:close/>
              </a:path>
            </a:pathLst>
          </a:custGeom>
          <a:solidFill>
            <a:srgbClr val="FE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8"/>
          <p:cNvSpPr/>
          <p:nvPr/>
        </p:nvSpPr>
        <p:spPr>
          <a:xfrm>
            <a:off x="7752375" y="545525"/>
            <a:ext cx="169475" cy="169500"/>
          </a:xfrm>
          <a:custGeom>
            <a:avLst/>
            <a:gdLst/>
            <a:ahLst/>
            <a:cxnLst/>
            <a:rect l="l" t="t" r="r" b="b"/>
            <a:pathLst>
              <a:path w="6779" h="6780" fill="none" extrusionOk="0">
                <a:moveTo>
                  <a:pt x="6110" y="6779"/>
                </a:moveTo>
                <a:lnTo>
                  <a:pt x="669" y="6779"/>
                </a:lnTo>
                <a:cubicBezTo>
                  <a:pt x="305" y="6779"/>
                  <a:pt x="1" y="6475"/>
                  <a:pt x="1" y="6110"/>
                </a:cubicBezTo>
                <a:lnTo>
                  <a:pt x="1" y="670"/>
                </a:lnTo>
                <a:cubicBezTo>
                  <a:pt x="1" y="305"/>
                  <a:pt x="305" y="1"/>
                  <a:pt x="669" y="1"/>
                </a:cubicBezTo>
                <a:lnTo>
                  <a:pt x="6110" y="1"/>
                </a:lnTo>
                <a:cubicBezTo>
                  <a:pt x="6475"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8"/>
          <p:cNvSpPr/>
          <p:nvPr/>
        </p:nvSpPr>
        <p:spPr>
          <a:xfrm>
            <a:off x="7752375" y="545525"/>
            <a:ext cx="169475" cy="169500"/>
          </a:xfrm>
          <a:custGeom>
            <a:avLst/>
            <a:gdLst/>
            <a:ahLst/>
            <a:cxnLst/>
            <a:rect l="l" t="t" r="r" b="b"/>
            <a:pathLst>
              <a:path w="6779" h="6780" fill="none" extrusionOk="0">
                <a:moveTo>
                  <a:pt x="6110" y="6779"/>
                </a:moveTo>
                <a:lnTo>
                  <a:pt x="669" y="6779"/>
                </a:lnTo>
                <a:cubicBezTo>
                  <a:pt x="305" y="6779"/>
                  <a:pt x="1" y="6475"/>
                  <a:pt x="1" y="6110"/>
                </a:cubicBezTo>
                <a:lnTo>
                  <a:pt x="1" y="670"/>
                </a:lnTo>
                <a:cubicBezTo>
                  <a:pt x="1" y="305"/>
                  <a:pt x="305" y="1"/>
                  <a:pt x="669" y="1"/>
                </a:cubicBezTo>
                <a:lnTo>
                  <a:pt x="6110" y="1"/>
                </a:lnTo>
                <a:cubicBezTo>
                  <a:pt x="6475"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8"/>
          <p:cNvSpPr/>
          <p:nvPr/>
        </p:nvSpPr>
        <p:spPr>
          <a:xfrm>
            <a:off x="7794175" y="601000"/>
            <a:ext cx="85900" cy="64625"/>
          </a:xfrm>
          <a:custGeom>
            <a:avLst/>
            <a:gdLst/>
            <a:ahLst/>
            <a:cxnLst/>
            <a:rect l="l" t="t" r="r" b="b"/>
            <a:pathLst>
              <a:path w="3436" h="2585" fill="none" extrusionOk="0">
                <a:moveTo>
                  <a:pt x="0" y="1"/>
                </a:moveTo>
                <a:lnTo>
                  <a:pt x="3435" y="1"/>
                </a:lnTo>
                <a:lnTo>
                  <a:pt x="3435" y="2584"/>
                </a:lnTo>
                <a:lnTo>
                  <a:pt x="0" y="2584"/>
                </a:lnTo>
                <a:close/>
              </a:path>
            </a:pathLst>
          </a:custGeom>
          <a:noFill/>
          <a:ln w="23550" cap="rnd" cmpd="sng">
            <a:solidFill>
              <a:srgbClr val="4237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8"/>
          <p:cNvSpPr/>
          <p:nvPr/>
        </p:nvSpPr>
        <p:spPr>
          <a:xfrm>
            <a:off x="7480325" y="545525"/>
            <a:ext cx="169500" cy="169500"/>
          </a:xfrm>
          <a:custGeom>
            <a:avLst/>
            <a:gdLst/>
            <a:ahLst/>
            <a:cxnLst/>
            <a:rect l="l" t="t" r="r" b="b"/>
            <a:pathLst>
              <a:path w="6780" h="6780" fill="none" extrusionOk="0">
                <a:moveTo>
                  <a:pt x="6110" y="6779"/>
                </a:moveTo>
                <a:lnTo>
                  <a:pt x="700" y="6779"/>
                </a:lnTo>
                <a:cubicBezTo>
                  <a:pt x="305" y="6779"/>
                  <a:pt x="1" y="6475"/>
                  <a:pt x="1" y="6110"/>
                </a:cubicBezTo>
                <a:lnTo>
                  <a:pt x="1" y="670"/>
                </a:lnTo>
                <a:cubicBezTo>
                  <a:pt x="1" y="305"/>
                  <a:pt x="305" y="1"/>
                  <a:pt x="700" y="1"/>
                </a:cubicBezTo>
                <a:lnTo>
                  <a:pt x="6110" y="1"/>
                </a:lnTo>
                <a:cubicBezTo>
                  <a:pt x="6506"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8"/>
          <p:cNvSpPr/>
          <p:nvPr/>
        </p:nvSpPr>
        <p:spPr>
          <a:xfrm>
            <a:off x="7480325" y="545525"/>
            <a:ext cx="169500" cy="169500"/>
          </a:xfrm>
          <a:custGeom>
            <a:avLst/>
            <a:gdLst/>
            <a:ahLst/>
            <a:cxnLst/>
            <a:rect l="l" t="t" r="r" b="b"/>
            <a:pathLst>
              <a:path w="6780" h="6780" fill="none" extrusionOk="0">
                <a:moveTo>
                  <a:pt x="6110" y="6779"/>
                </a:moveTo>
                <a:lnTo>
                  <a:pt x="700" y="6779"/>
                </a:lnTo>
                <a:cubicBezTo>
                  <a:pt x="305" y="6779"/>
                  <a:pt x="1" y="6475"/>
                  <a:pt x="1" y="6110"/>
                </a:cubicBezTo>
                <a:lnTo>
                  <a:pt x="1" y="670"/>
                </a:lnTo>
                <a:cubicBezTo>
                  <a:pt x="1" y="305"/>
                  <a:pt x="305" y="1"/>
                  <a:pt x="700" y="1"/>
                </a:cubicBezTo>
                <a:lnTo>
                  <a:pt x="6110" y="1"/>
                </a:lnTo>
                <a:cubicBezTo>
                  <a:pt x="6506"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8"/>
          <p:cNvSpPr txBox="1">
            <a:spLocks noGrp="1"/>
          </p:cNvSpPr>
          <p:nvPr>
            <p:ph type="title"/>
          </p:nvPr>
        </p:nvSpPr>
        <p:spPr>
          <a:xfrm>
            <a:off x="831182" y="1919738"/>
            <a:ext cx="2194500" cy="274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30" name="Google Shape;730;p18"/>
          <p:cNvSpPr txBox="1">
            <a:spLocks noGrp="1"/>
          </p:cNvSpPr>
          <p:nvPr>
            <p:ph type="title" idx="2" hasCustomPrompt="1"/>
          </p:nvPr>
        </p:nvSpPr>
        <p:spPr>
          <a:xfrm>
            <a:off x="1608332" y="1246113"/>
            <a:ext cx="6402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31" name="Google Shape;731;p18"/>
          <p:cNvSpPr txBox="1">
            <a:spLocks noGrp="1"/>
          </p:cNvSpPr>
          <p:nvPr>
            <p:ph type="subTitle" idx="1"/>
          </p:nvPr>
        </p:nvSpPr>
        <p:spPr>
          <a:xfrm>
            <a:off x="831182" y="2201025"/>
            <a:ext cx="21945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32" name="Google Shape;732;p18"/>
          <p:cNvSpPr txBox="1">
            <a:spLocks noGrp="1"/>
          </p:cNvSpPr>
          <p:nvPr>
            <p:ph type="title" idx="3"/>
          </p:nvPr>
        </p:nvSpPr>
        <p:spPr>
          <a:xfrm>
            <a:off x="3476264" y="1919738"/>
            <a:ext cx="2194500" cy="274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33" name="Google Shape;733;p18"/>
          <p:cNvSpPr txBox="1">
            <a:spLocks noGrp="1"/>
          </p:cNvSpPr>
          <p:nvPr>
            <p:ph type="title" idx="4" hasCustomPrompt="1"/>
          </p:nvPr>
        </p:nvSpPr>
        <p:spPr>
          <a:xfrm>
            <a:off x="4253414" y="1246113"/>
            <a:ext cx="6402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34" name="Google Shape;734;p18"/>
          <p:cNvSpPr txBox="1">
            <a:spLocks noGrp="1"/>
          </p:cNvSpPr>
          <p:nvPr>
            <p:ph type="subTitle" idx="5"/>
          </p:nvPr>
        </p:nvSpPr>
        <p:spPr>
          <a:xfrm>
            <a:off x="3476264" y="2201025"/>
            <a:ext cx="21945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35" name="Google Shape;735;p18"/>
          <p:cNvSpPr txBox="1">
            <a:spLocks noGrp="1"/>
          </p:cNvSpPr>
          <p:nvPr>
            <p:ph type="title" idx="6"/>
          </p:nvPr>
        </p:nvSpPr>
        <p:spPr>
          <a:xfrm>
            <a:off x="6121360" y="1919738"/>
            <a:ext cx="2194500" cy="274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36" name="Google Shape;736;p18"/>
          <p:cNvSpPr txBox="1">
            <a:spLocks noGrp="1"/>
          </p:cNvSpPr>
          <p:nvPr>
            <p:ph type="title" idx="7" hasCustomPrompt="1"/>
          </p:nvPr>
        </p:nvSpPr>
        <p:spPr>
          <a:xfrm>
            <a:off x="6898510" y="1246113"/>
            <a:ext cx="6402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37" name="Google Shape;737;p18"/>
          <p:cNvSpPr txBox="1">
            <a:spLocks noGrp="1"/>
          </p:cNvSpPr>
          <p:nvPr>
            <p:ph type="subTitle" idx="8"/>
          </p:nvPr>
        </p:nvSpPr>
        <p:spPr>
          <a:xfrm>
            <a:off x="6121360" y="2201025"/>
            <a:ext cx="21945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38" name="Google Shape;738;p18"/>
          <p:cNvSpPr txBox="1">
            <a:spLocks noGrp="1"/>
          </p:cNvSpPr>
          <p:nvPr>
            <p:ph type="title" idx="9"/>
          </p:nvPr>
        </p:nvSpPr>
        <p:spPr>
          <a:xfrm>
            <a:off x="831182" y="3777366"/>
            <a:ext cx="2194500" cy="274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39" name="Google Shape;739;p18"/>
          <p:cNvSpPr txBox="1">
            <a:spLocks noGrp="1"/>
          </p:cNvSpPr>
          <p:nvPr>
            <p:ph type="title" idx="13" hasCustomPrompt="1"/>
          </p:nvPr>
        </p:nvSpPr>
        <p:spPr>
          <a:xfrm>
            <a:off x="1608332" y="3107725"/>
            <a:ext cx="6402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0" name="Google Shape;740;p18"/>
          <p:cNvSpPr txBox="1">
            <a:spLocks noGrp="1"/>
          </p:cNvSpPr>
          <p:nvPr>
            <p:ph type="subTitle" idx="14"/>
          </p:nvPr>
        </p:nvSpPr>
        <p:spPr>
          <a:xfrm>
            <a:off x="831182" y="4051566"/>
            <a:ext cx="21945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41" name="Google Shape;741;p18"/>
          <p:cNvSpPr txBox="1">
            <a:spLocks noGrp="1"/>
          </p:cNvSpPr>
          <p:nvPr>
            <p:ph type="title" idx="15"/>
          </p:nvPr>
        </p:nvSpPr>
        <p:spPr>
          <a:xfrm>
            <a:off x="3476264" y="3777366"/>
            <a:ext cx="2194500" cy="274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42" name="Google Shape;742;p18"/>
          <p:cNvSpPr txBox="1">
            <a:spLocks noGrp="1"/>
          </p:cNvSpPr>
          <p:nvPr>
            <p:ph type="title" idx="16" hasCustomPrompt="1"/>
          </p:nvPr>
        </p:nvSpPr>
        <p:spPr>
          <a:xfrm>
            <a:off x="4253414" y="3107725"/>
            <a:ext cx="6402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3" name="Google Shape;743;p18"/>
          <p:cNvSpPr txBox="1">
            <a:spLocks noGrp="1"/>
          </p:cNvSpPr>
          <p:nvPr>
            <p:ph type="subTitle" idx="17"/>
          </p:nvPr>
        </p:nvSpPr>
        <p:spPr>
          <a:xfrm>
            <a:off x="3476264" y="4051566"/>
            <a:ext cx="21945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44" name="Google Shape;744;p18"/>
          <p:cNvSpPr txBox="1">
            <a:spLocks noGrp="1"/>
          </p:cNvSpPr>
          <p:nvPr>
            <p:ph type="title" idx="18"/>
          </p:nvPr>
        </p:nvSpPr>
        <p:spPr>
          <a:xfrm>
            <a:off x="720000" y="450475"/>
            <a:ext cx="6015000" cy="365700"/>
          </a:xfrm>
          <a:prstGeom prst="rect">
            <a:avLst/>
          </a:prstGeom>
        </p:spPr>
        <p:txBody>
          <a:bodyPr spcFirstLastPara="1" wrap="square" lIns="91425" tIns="0" rIns="91425" bIns="91425" anchor="ctr" anchorCtr="0">
            <a:noAutofit/>
          </a:bodyPr>
          <a:lstStyle>
            <a:lvl1pPr lvl="0" rtl="0">
              <a:spcBef>
                <a:spcPts val="0"/>
              </a:spcBef>
              <a:spcAft>
                <a:spcPts val="0"/>
              </a:spcAft>
              <a:buSzPts val="3500"/>
              <a:buNone/>
              <a:defRPr sz="3000">
                <a:solidFill>
                  <a:schemeClr val="accent6"/>
                </a:solidFill>
                <a:latin typeface="Patrick Hand SC"/>
                <a:ea typeface="Patrick Hand SC"/>
                <a:cs typeface="Patrick Hand SC"/>
                <a:sym typeface="Patrick Hand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45" name="Google Shape;745;p18"/>
          <p:cNvGrpSpPr/>
          <p:nvPr/>
        </p:nvGrpSpPr>
        <p:grpSpPr>
          <a:xfrm>
            <a:off x="8697800" y="433279"/>
            <a:ext cx="200100" cy="4300200"/>
            <a:chOff x="180600" y="-265885"/>
            <a:chExt cx="200100" cy="4300200"/>
          </a:xfrm>
        </p:grpSpPr>
        <p:sp>
          <p:nvSpPr>
            <p:cNvPr id="746" name="Google Shape;746;p18"/>
            <p:cNvSpPr/>
            <p:nvPr/>
          </p:nvSpPr>
          <p:spPr>
            <a:xfrm>
              <a:off x="189150" y="-265885"/>
              <a:ext cx="183000" cy="4300200"/>
            </a:xfrm>
            <a:prstGeom prst="roundRect">
              <a:avLst>
                <a:gd name="adj" fmla="val 33175"/>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7" name="Google Shape;747;p18"/>
            <p:cNvGrpSpPr/>
            <p:nvPr/>
          </p:nvGrpSpPr>
          <p:grpSpPr>
            <a:xfrm>
              <a:off x="180600" y="-192188"/>
              <a:ext cx="200100" cy="4169243"/>
              <a:chOff x="180600" y="-189643"/>
              <a:chExt cx="200100" cy="4169243"/>
            </a:xfrm>
          </p:grpSpPr>
          <p:sp>
            <p:nvSpPr>
              <p:cNvPr id="748" name="Google Shape;748;p18"/>
              <p:cNvSpPr/>
              <p:nvPr/>
            </p:nvSpPr>
            <p:spPr>
              <a:xfrm>
                <a:off x="234900" y="-189643"/>
                <a:ext cx="91500" cy="79200"/>
              </a:xfrm>
              <a:prstGeom prst="triangle">
                <a:avLst>
                  <a:gd name="adj"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49" name="Google Shape;749;p18"/>
              <p:cNvCxnSpPr/>
              <p:nvPr/>
            </p:nvCxnSpPr>
            <p:spPr>
              <a:xfrm>
                <a:off x="180600" y="-56357"/>
                <a:ext cx="200100" cy="0"/>
              </a:xfrm>
              <a:prstGeom prst="straightConnector1">
                <a:avLst/>
              </a:prstGeom>
              <a:noFill/>
              <a:ln w="28575" cap="flat" cmpd="sng">
                <a:solidFill>
                  <a:schemeClr val="dk1"/>
                </a:solidFill>
                <a:prstDash val="solid"/>
                <a:round/>
                <a:headEnd type="none" w="med" len="med"/>
                <a:tailEnd type="none" w="med" len="med"/>
              </a:ln>
            </p:spPr>
          </p:cxnSp>
          <p:sp>
            <p:nvSpPr>
              <p:cNvPr id="750" name="Google Shape;750;p18"/>
              <p:cNvSpPr/>
              <p:nvPr/>
            </p:nvSpPr>
            <p:spPr>
              <a:xfrm rot="10800000" flipH="1">
                <a:off x="234900" y="3900400"/>
                <a:ext cx="91500" cy="79200"/>
              </a:xfrm>
              <a:prstGeom prst="triangle">
                <a:avLst>
                  <a:gd name="adj"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51" name="Google Shape;751;p18"/>
              <p:cNvCxnSpPr/>
              <p:nvPr/>
            </p:nvCxnSpPr>
            <p:spPr>
              <a:xfrm>
                <a:off x="180600" y="3846314"/>
                <a:ext cx="200100" cy="0"/>
              </a:xfrm>
              <a:prstGeom prst="straightConnector1">
                <a:avLst/>
              </a:prstGeom>
              <a:noFill/>
              <a:ln w="28575" cap="flat" cmpd="sng">
                <a:solidFill>
                  <a:schemeClr val="dk1"/>
                </a:solidFill>
                <a:prstDash val="solid"/>
                <a:round/>
                <a:headEnd type="none" w="med" len="med"/>
                <a:tailEnd type="none" w="med" len="med"/>
              </a:ln>
            </p:spPr>
          </p:cxnSp>
        </p:grpSp>
        <p:sp>
          <p:nvSpPr>
            <p:cNvPr id="752" name="Google Shape;752;p18"/>
            <p:cNvSpPr/>
            <p:nvPr/>
          </p:nvSpPr>
          <p:spPr>
            <a:xfrm>
              <a:off x="189150" y="2742352"/>
              <a:ext cx="183000" cy="1100100"/>
            </a:xfrm>
            <a:prstGeom prst="rect">
              <a:avLst/>
            </a:prstGeom>
            <a:gradFill>
              <a:gsLst>
                <a:gs pos="0">
                  <a:schemeClr val="accent1"/>
                </a:gs>
                <a:gs pos="100000">
                  <a:schemeClr val="accent2"/>
                </a:gs>
              </a:gsLst>
              <a:lin ang="5400012"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3" name="Google Shape;753;p18"/>
          <p:cNvGrpSpPr/>
          <p:nvPr/>
        </p:nvGrpSpPr>
        <p:grpSpPr>
          <a:xfrm>
            <a:off x="872405" y="135143"/>
            <a:ext cx="815291" cy="298136"/>
            <a:chOff x="7613525" y="0"/>
            <a:chExt cx="939275" cy="343475"/>
          </a:xfrm>
        </p:grpSpPr>
        <p:sp>
          <p:nvSpPr>
            <p:cNvPr id="754" name="Google Shape;754;p18"/>
            <p:cNvSpPr/>
            <p:nvPr/>
          </p:nvSpPr>
          <p:spPr>
            <a:xfrm>
              <a:off x="7652300" y="24300"/>
              <a:ext cx="876175" cy="291075"/>
            </a:xfrm>
            <a:custGeom>
              <a:avLst/>
              <a:gdLst/>
              <a:ahLst/>
              <a:cxnLst/>
              <a:rect l="l" t="t" r="r" b="b"/>
              <a:pathLst>
                <a:path w="35047" h="11643" extrusionOk="0">
                  <a:moveTo>
                    <a:pt x="0" y="11642"/>
                  </a:moveTo>
                  <a:lnTo>
                    <a:pt x="34803" y="11642"/>
                  </a:lnTo>
                  <a:cubicBezTo>
                    <a:pt x="34803" y="11642"/>
                    <a:pt x="35046" y="8481"/>
                    <a:pt x="31156" y="8967"/>
                  </a:cubicBezTo>
                  <a:cubicBezTo>
                    <a:pt x="31156" y="8967"/>
                    <a:pt x="33192" y="6809"/>
                    <a:pt x="31946" y="4530"/>
                  </a:cubicBezTo>
                  <a:cubicBezTo>
                    <a:pt x="31308" y="3314"/>
                    <a:pt x="29970" y="2645"/>
                    <a:pt x="28603" y="2736"/>
                  </a:cubicBezTo>
                  <a:cubicBezTo>
                    <a:pt x="26992" y="2858"/>
                    <a:pt x="25046" y="3861"/>
                    <a:pt x="25837" y="8208"/>
                  </a:cubicBezTo>
                  <a:cubicBezTo>
                    <a:pt x="25837" y="8208"/>
                    <a:pt x="24712" y="7387"/>
                    <a:pt x="23435" y="8177"/>
                  </a:cubicBezTo>
                  <a:cubicBezTo>
                    <a:pt x="23435" y="8177"/>
                    <a:pt x="23466" y="8116"/>
                    <a:pt x="23496" y="8025"/>
                  </a:cubicBezTo>
                  <a:cubicBezTo>
                    <a:pt x="24074" y="5654"/>
                    <a:pt x="21824" y="3527"/>
                    <a:pt x="19545" y="4347"/>
                  </a:cubicBezTo>
                  <a:cubicBezTo>
                    <a:pt x="18845" y="4621"/>
                    <a:pt x="18086" y="5138"/>
                    <a:pt x="17386" y="6141"/>
                  </a:cubicBezTo>
                  <a:cubicBezTo>
                    <a:pt x="17386" y="6141"/>
                    <a:pt x="18845" y="1521"/>
                    <a:pt x="15715" y="396"/>
                  </a:cubicBezTo>
                  <a:cubicBezTo>
                    <a:pt x="14681" y="1"/>
                    <a:pt x="13526" y="92"/>
                    <a:pt x="12554" y="609"/>
                  </a:cubicBezTo>
                  <a:cubicBezTo>
                    <a:pt x="11277" y="1308"/>
                    <a:pt x="9666" y="2919"/>
                    <a:pt x="9848" y="6718"/>
                  </a:cubicBezTo>
                  <a:cubicBezTo>
                    <a:pt x="9848" y="6718"/>
                    <a:pt x="9727" y="3435"/>
                    <a:pt x="6900" y="3284"/>
                  </a:cubicBezTo>
                  <a:cubicBezTo>
                    <a:pt x="5532" y="3192"/>
                    <a:pt x="4225" y="3983"/>
                    <a:pt x="3678" y="5259"/>
                  </a:cubicBezTo>
                  <a:cubicBezTo>
                    <a:pt x="3222" y="6293"/>
                    <a:pt x="3161" y="7812"/>
                    <a:pt x="4803" y="9575"/>
                  </a:cubicBezTo>
                  <a:cubicBezTo>
                    <a:pt x="4803" y="9606"/>
                    <a:pt x="1003" y="8542"/>
                    <a:pt x="0" y="116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8"/>
            <p:cNvSpPr/>
            <p:nvPr/>
          </p:nvSpPr>
          <p:spPr>
            <a:xfrm>
              <a:off x="7613525" y="0"/>
              <a:ext cx="939275" cy="343475"/>
            </a:xfrm>
            <a:custGeom>
              <a:avLst/>
              <a:gdLst/>
              <a:ahLst/>
              <a:cxnLst/>
              <a:rect l="l" t="t" r="r" b="b"/>
              <a:pathLst>
                <a:path w="37571" h="13739" extrusionOk="0">
                  <a:moveTo>
                    <a:pt x="11396" y="7624"/>
                  </a:moveTo>
                  <a:cubicBezTo>
                    <a:pt x="11397" y="7646"/>
                    <a:pt x="11398" y="7668"/>
                    <a:pt x="11399" y="7690"/>
                  </a:cubicBezTo>
                  <a:cubicBezTo>
                    <a:pt x="11399" y="7679"/>
                    <a:pt x="11399" y="7656"/>
                    <a:pt x="11396" y="7624"/>
                  </a:cubicBezTo>
                  <a:close/>
                  <a:moveTo>
                    <a:pt x="15959" y="1125"/>
                  </a:moveTo>
                  <a:cubicBezTo>
                    <a:pt x="16384" y="1125"/>
                    <a:pt x="16840" y="1216"/>
                    <a:pt x="17266" y="1368"/>
                  </a:cubicBezTo>
                  <a:cubicBezTo>
                    <a:pt x="20396" y="2493"/>
                    <a:pt x="18968" y="7113"/>
                    <a:pt x="18968" y="7113"/>
                  </a:cubicBezTo>
                  <a:cubicBezTo>
                    <a:pt x="19667" y="6110"/>
                    <a:pt x="20396" y="5593"/>
                    <a:pt x="21096" y="5319"/>
                  </a:cubicBezTo>
                  <a:cubicBezTo>
                    <a:pt x="21430" y="5198"/>
                    <a:pt x="21764" y="5137"/>
                    <a:pt x="22099" y="5137"/>
                  </a:cubicBezTo>
                  <a:cubicBezTo>
                    <a:pt x="23983" y="5137"/>
                    <a:pt x="25533" y="6991"/>
                    <a:pt x="25047" y="8997"/>
                  </a:cubicBezTo>
                  <a:cubicBezTo>
                    <a:pt x="25017" y="9088"/>
                    <a:pt x="25017" y="9149"/>
                    <a:pt x="25017" y="9149"/>
                  </a:cubicBezTo>
                  <a:cubicBezTo>
                    <a:pt x="25412" y="8876"/>
                    <a:pt x="25807" y="8815"/>
                    <a:pt x="26141" y="8815"/>
                  </a:cubicBezTo>
                  <a:cubicBezTo>
                    <a:pt x="26871" y="8815"/>
                    <a:pt x="27388" y="9180"/>
                    <a:pt x="27388" y="9180"/>
                  </a:cubicBezTo>
                  <a:cubicBezTo>
                    <a:pt x="26597" y="4833"/>
                    <a:pt x="28543" y="3830"/>
                    <a:pt x="30154" y="3708"/>
                  </a:cubicBezTo>
                  <a:lnTo>
                    <a:pt x="30427" y="3708"/>
                  </a:lnTo>
                  <a:cubicBezTo>
                    <a:pt x="31704" y="3708"/>
                    <a:pt x="32889" y="4377"/>
                    <a:pt x="33497" y="5502"/>
                  </a:cubicBezTo>
                  <a:cubicBezTo>
                    <a:pt x="34743" y="7781"/>
                    <a:pt x="32707" y="9939"/>
                    <a:pt x="32707" y="9939"/>
                  </a:cubicBezTo>
                  <a:cubicBezTo>
                    <a:pt x="32980" y="9909"/>
                    <a:pt x="33223" y="9879"/>
                    <a:pt x="33467" y="9879"/>
                  </a:cubicBezTo>
                  <a:cubicBezTo>
                    <a:pt x="36567" y="9879"/>
                    <a:pt x="36354" y="12614"/>
                    <a:pt x="36354" y="12614"/>
                  </a:cubicBezTo>
                  <a:lnTo>
                    <a:pt x="1551" y="12614"/>
                  </a:lnTo>
                  <a:cubicBezTo>
                    <a:pt x="2129" y="10760"/>
                    <a:pt x="3709" y="10395"/>
                    <a:pt x="4895" y="10395"/>
                  </a:cubicBezTo>
                  <a:cubicBezTo>
                    <a:pt x="5715" y="10395"/>
                    <a:pt x="6354" y="10578"/>
                    <a:pt x="6354" y="10578"/>
                  </a:cubicBezTo>
                  <a:cubicBezTo>
                    <a:pt x="4712" y="8784"/>
                    <a:pt x="4773" y="7265"/>
                    <a:pt x="5229" y="6231"/>
                  </a:cubicBezTo>
                  <a:cubicBezTo>
                    <a:pt x="5746" y="5015"/>
                    <a:pt x="6962" y="4256"/>
                    <a:pt x="8269" y="4256"/>
                  </a:cubicBezTo>
                  <a:lnTo>
                    <a:pt x="8451" y="4256"/>
                  </a:lnTo>
                  <a:cubicBezTo>
                    <a:pt x="11017" y="4398"/>
                    <a:pt x="11363" y="7135"/>
                    <a:pt x="11396" y="7624"/>
                  </a:cubicBezTo>
                  <a:lnTo>
                    <a:pt x="11396" y="7624"/>
                  </a:lnTo>
                  <a:cubicBezTo>
                    <a:pt x="11236" y="3872"/>
                    <a:pt x="12835" y="2276"/>
                    <a:pt x="14105" y="1581"/>
                  </a:cubicBezTo>
                  <a:cubicBezTo>
                    <a:pt x="14682" y="1277"/>
                    <a:pt x="15320" y="1125"/>
                    <a:pt x="15959" y="1125"/>
                  </a:cubicBezTo>
                  <a:close/>
                  <a:moveTo>
                    <a:pt x="15959" y="0"/>
                  </a:moveTo>
                  <a:cubicBezTo>
                    <a:pt x="15138" y="0"/>
                    <a:pt x="14317" y="183"/>
                    <a:pt x="13588" y="578"/>
                  </a:cubicBezTo>
                  <a:cubicBezTo>
                    <a:pt x="12706" y="1034"/>
                    <a:pt x="11460" y="2006"/>
                    <a:pt x="10761" y="3921"/>
                  </a:cubicBezTo>
                  <a:cubicBezTo>
                    <a:pt x="10184" y="3465"/>
                    <a:pt x="9454" y="3161"/>
                    <a:pt x="8512" y="3100"/>
                  </a:cubicBezTo>
                  <a:lnTo>
                    <a:pt x="8299" y="3100"/>
                  </a:lnTo>
                  <a:cubicBezTo>
                    <a:pt x="6506" y="3100"/>
                    <a:pt x="4895" y="4164"/>
                    <a:pt x="4196" y="5775"/>
                  </a:cubicBezTo>
                  <a:cubicBezTo>
                    <a:pt x="3800" y="6657"/>
                    <a:pt x="3588" y="7873"/>
                    <a:pt x="4165" y="9301"/>
                  </a:cubicBezTo>
                  <a:cubicBezTo>
                    <a:pt x="2341" y="9514"/>
                    <a:pt x="1004" y="10578"/>
                    <a:pt x="487" y="12250"/>
                  </a:cubicBezTo>
                  <a:lnTo>
                    <a:pt x="1" y="13739"/>
                  </a:lnTo>
                  <a:lnTo>
                    <a:pt x="37418" y="13739"/>
                  </a:lnTo>
                  <a:lnTo>
                    <a:pt x="37479" y="12675"/>
                  </a:lnTo>
                  <a:cubicBezTo>
                    <a:pt x="37509" y="12523"/>
                    <a:pt x="37570" y="11064"/>
                    <a:pt x="36537" y="9909"/>
                  </a:cubicBezTo>
                  <a:cubicBezTo>
                    <a:pt x="36050" y="9392"/>
                    <a:pt x="35412" y="9058"/>
                    <a:pt x="34682" y="8876"/>
                  </a:cubicBezTo>
                  <a:cubicBezTo>
                    <a:pt x="35108" y="7842"/>
                    <a:pt x="35321" y="6444"/>
                    <a:pt x="34530" y="4955"/>
                  </a:cubicBezTo>
                  <a:cubicBezTo>
                    <a:pt x="33740" y="3496"/>
                    <a:pt x="32160" y="2584"/>
                    <a:pt x="30427" y="2584"/>
                  </a:cubicBezTo>
                  <a:lnTo>
                    <a:pt x="30093" y="2584"/>
                  </a:lnTo>
                  <a:cubicBezTo>
                    <a:pt x="28786" y="2675"/>
                    <a:pt x="27722" y="3192"/>
                    <a:pt x="27023" y="4104"/>
                  </a:cubicBezTo>
                  <a:cubicBezTo>
                    <a:pt x="26445" y="4833"/>
                    <a:pt x="26141" y="5806"/>
                    <a:pt x="26080" y="6961"/>
                  </a:cubicBezTo>
                  <a:cubicBezTo>
                    <a:pt x="25929" y="6505"/>
                    <a:pt x="25685" y="6049"/>
                    <a:pt x="25381" y="5623"/>
                  </a:cubicBezTo>
                  <a:cubicBezTo>
                    <a:pt x="24591" y="4620"/>
                    <a:pt x="23375" y="4012"/>
                    <a:pt x="22099" y="4012"/>
                  </a:cubicBezTo>
                  <a:cubicBezTo>
                    <a:pt x="21643" y="4012"/>
                    <a:pt x="21156" y="4104"/>
                    <a:pt x="20700" y="4256"/>
                  </a:cubicBezTo>
                  <a:cubicBezTo>
                    <a:pt x="20609" y="4286"/>
                    <a:pt x="20518" y="4347"/>
                    <a:pt x="20396" y="4377"/>
                  </a:cubicBezTo>
                  <a:cubicBezTo>
                    <a:pt x="20305" y="2705"/>
                    <a:pt x="19606" y="1003"/>
                    <a:pt x="17661" y="274"/>
                  </a:cubicBezTo>
                  <a:cubicBezTo>
                    <a:pt x="17114" y="91"/>
                    <a:pt x="16536" y="0"/>
                    <a:pt x="15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99015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452"/>
        <p:cNvGrpSpPr/>
        <p:nvPr/>
      </p:nvGrpSpPr>
      <p:grpSpPr>
        <a:xfrm>
          <a:off x="0" y="0"/>
          <a:ext cx="0" cy="0"/>
          <a:chOff x="0" y="0"/>
          <a:chExt cx="0" cy="0"/>
        </a:xfrm>
      </p:grpSpPr>
      <p:grpSp>
        <p:nvGrpSpPr>
          <p:cNvPr id="453" name="Google Shape;453;p13"/>
          <p:cNvGrpSpPr/>
          <p:nvPr/>
        </p:nvGrpSpPr>
        <p:grpSpPr>
          <a:xfrm>
            <a:off x="-55650" y="-67950"/>
            <a:ext cx="9255300" cy="5279400"/>
            <a:chOff x="-55650" y="-67950"/>
            <a:chExt cx="9255300" cy="5279400"/>
          </a:xfrm>
        </p:grpSpPr>
        <p:grpSp>
          <p:nvGrpSpPr>
            <p:cNvPr id="454" name="Google Shape;454;p13"/>
            <p:cNvGrpSpPr/>
            <p:nvPr/>
          </p:nvGrpSpPr>
          <p:grpSpPr>
            <a:xfrm>
              <a:off x="323338" y="-67950"/>
              <a:ext cx="8497325" cy="5279400"/>
              <a:chOff x="323338" y="-67950"/>
              <a:chExt cx="8497325" cy="5279400"/>
            </a:xfrm>
          </p:grpSpPr>
          <p:cxnSp>
            <p:nvCxnSpPr>
              <p:cNvPr id="455" name="Google Shape;455;p13"/>
              <p:cNvCxnSpPr/>
              <p:nvPr/>
            </p:nvCxnSpPr>
            <p:spPr>
              <a:xfrm>
                <a:off x="930289"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456" name="Google Shape;456;p13"/>
              <p:cNvCxnSpPr/>
              <p:nvPr/>
            </p:nvCxnSpPr>
            <p:spPr>
              <a:xfrm>
                <a:off x="1537241"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457" name="Google Shape;457;p13"/>
              <p:cNvCxnSpPr/>
              <p:nvPr/>
            </p:nvCxnSpPr>
            <p:spPr>
              <a:xfrm>
                <a:off x="2144193"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458" name="Google Shape;458;p13"/>
              <p:cNvCxnSpPr/>
              <p:nvPr/>
            </p:nvCxnSpPr>
            <p:spPr>
              <a:xfrm>
                <a:off x="2751145"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459" name="Google Shape;459;p13"/>
              <p:cNvCxnSpPr/>
              <p:nvPr/>
            </p:nvCxnSpPr>
            <p:spPr>
              <a:xfrm>
                <a:off x="3358096"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460" name="Google Shape;460;p13"/>
              <p:cNvCxnSpPr/>
              <p:nvPr/>
            </p:nvCxnSpPr>
            <p:spPr>
              <a:xfrm>
                <a:off x="3965048"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461" name="Google Shape;461;p13"/>
              <p:cNvCxnSpPr/>
              <p:nvPr/>
            </p:nvCxnSpPr>
            <p:spPr>
              <a:xfrm>
                <a:off x="4572000"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462" name="Google Shape;462;p13"/>
              <p:cNvCxnSpPr/>
              <p:nvPr/>
            </p:nvCxnSpPr>
            <p:spPr>
              <a:xfrm>
                <a:off x="5178952"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463" name="Google Shape;463;p13"/>
              <p:cNvCxnSpPr/>
              <p:nvPr/>
            </p:nvCxnSpPr>
            <p:spPr>
              <a:xfrm>
                <a:off x="5785904"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464" name="Google Shape;464;p13"/>
              <p:cNvCxnSpPr/>
              <p:nvPr/>
            </p:nvCxnSpPr>
            <p:spPr>
              <a:xfrm>
                <a:off x="6392855"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465" name="Google Shape;465;p13"/>
              <p:cNvCxnSpPr/>
              <p:nvPr/>
            </p:nvCxnSpPr>
            <p:spPr>
              <a:xfrm>
                <a:off x="6999807"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466" name="Google Shape;466;p13"/>
              <p:cNvCxnSpPr/>
              <p:nvPr/>
            </p:nvCxnSpPr>
            <p:spPr>
              <a:xfrm>
                <a:off x="7606759"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467" name="Google Shape;467;p13"/>
              <p:cNvCxnSpPr/>
              <p:nvPr/>
            </p:nvCxnSpPr>
            <p:spPr>
              <a:xfrm>
                <a:off x="8820663"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468" name="Google Shape;468;p13"/>
              <p:cNvCxnSpPr/>
              <p:nvPr/>
            </p:nvCxnSpPr>
            <p:spPr>
              <a:xfrm>
                <a:off x="323338"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469" name="Google Shape;469;p13"/>
              <p:cNvCxnSpPr/>
              <p:nvPr/>
            </p:nvCxnSpPr>
            <p:spPr>
              <a:xfrm>
                <a:off x="8213711" y="-67950"/>
                <a:ext cx="0" cy="5279400"/>
              </a:xfrm>
              <a:prstGeom prst="straightConnector1">
                <a:avLst/>
              </a:prstGeom>
              <a:noFill/>
              <a:ln w="9525" cap="flat" cmpd="sng">
                <a:solidFill>
                  <a:schemeClr val="accent6"/>
                </a:solidFill>
                <a:prstDash val="solid"/>
                <a:round/>
                <a:headEnd type="none" w="med" len="med"/>
                <a:tailEnd type="none" w="med" len="med"/>
              </a:ln>
            </p:spPr>
          </p:cxnSp>
        </p:grpSp>
        <p:grpSp>
          <p:nvGrpSpPr>
            <p:cNvPr id="470" name="Google Shape;470;p13"/>
            <p:cNvGrpSpPr/>
            <p:nvPr/>
          </p:nvGrpSpPr>
          <p:grpSpPr>
            <a:xfrm>
              <a:off x="-55650" y="262838"/>
              <a:ext cx="9255300" cy="4617825"/>
              <a:chOff x="-39300" y="281650"/>
              <a:chExt cx="9255300" cy="4617825"/>
            </a:xfrm>
          </p:grpSpPr>
          <p:cxnSp>
            <p:nvCxnSpPr>
              <p:cNvPr id="471" name="Google Shape;471;p13"/>
              <p:cNvCxnSpPr/>
              <p:nvPr/>
            </p:nvCxnSpPr>
            <p:spPr>
              <a:xfrm>
                <a:off x="-39300" y="281650"/>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472" name="Google Shape;472;p13"/>
              <p:cNvCxnSpPr/>
              <p:nvPr/>
            </p:nvCxnSpPr>
            <p:spPr>
              <a:xfrm>
                <a:off x="-39300" y="794742"/>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473" name="Google Shape;473;p13"/>
              <p:cNvCxnSpPr/>
              <p:nvPr/>
            </p:nvCxnSpPr>
            <p:spPr>
              <a:xfrm>
                <a:off x="-39300" y="1307833"/>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474" name="Google Shape;474;p13"/>
              <p:cNvCxnSpPr/>
              <p:nvPr/>
            </p:nvCxnSpPr>
            <p:spPr>
              <a:xfrm>
                <a:off x="-39300" y="1820925"/>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475" name="Google Shape;475;p13"/>
              <p:cNvCxnSpPr/>
              <p:nvPr/>
            </p:nvCxnSpPr>
            <p:spPr>
              <a:xfrm>
                <a:off x="-39300" y="2334017"/>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476" name="Google Shape;476;p13"/>
              <p:cNvCxnSpPr/>
              <p:nvPr/>
            </p:nvCxnSpPr>
            <p:spPr>
              <a:xfrm>
                <a:off x="-39300" y="2847108"/>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477" name="Google Shape;477;p13"/>
              <p:cNvCxnSpPr/>
              <p:nvPr/>
            </p:nvCxnSpPr>
            <p:spPr>
              <a:xfrm>
                <a:off x="-39300" y="3360200"/>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478" name="Google Shape;478;p13"/>
              <p:cNvCxnSpPr/>
              <p:nvPr/>
            </p:nvCxnSpPr>
            <p:spPr>
              <a:xfrm>
                <a:off x="-39300" y="3873292"/>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479" name="Google Shape;479;p13"/>
              <p:cNvCxnSpPr/>
              <p:nvPr/>
            </p:nvCxnSpPr>
            <p:spPr>
              <a:xfrm>
                <a:off x="-39300" y="4386383"/>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480" name="Google Shape;480;p13"/>
              <p:cNvCxnSpPr/>
              <p:nvPr/>
            </p:nvCxnSpPr>
            <p:spPr>
              <a:xfrm>
                <a:off x="-39300" y="4899475"/>
                <a:ext cx="9255300" cy="0"/>
              </a:xfrm>
              <a:prstGeom prst="straightConnector1">
                <a:avLst/>
              </a:prstGeom>
              <a:noFill/>
              <a:ln w="9525" cap="flat" cmpd="sng">
                <a:solidFill>
                  <a:schemeClr val="accent6"/>
                </a:solidFill>
                <a:prstDash val="solid"/>
                <a:round/>
                <a:headEnd type="none" w="med" len="med"/>
                <a:tailEnd type="none" w="med" len="med"/>
              </a:ln>
            </p:spPr>
          </p:cxnSp>
        </p:grpSp>
      </p:grpSp>
      <p:sp>
        <p:nvSpPr>
          <p:cNvPr id="481" name="Google Shape;481;p13"/>
          <p:cNvSpPr/>
          <p:nvPr/>
        </p:nvSpPr>
        <p:spPr>
          <a:xfrm>
            <a:off x="720000" y="425075"/>
            <a:ext cx="7704000" cy="410400"/>
          </a:xfrm>
          <a:prstGeom prst="round2SameRect">
            <a:avLst>
              <a:gd name="adj1" fmla="val 35758"/>
              <a:gd name="adj2" fmla="val 0"/>
            </a:avLst>
          </a:prstGeom>
          <a:gradFill>
            <a:gsLst>
              <a:gs pos="0">
                <a:schemeClr val="dk2"/>
              </a:gs>
              <a:gs pos="100000">
                <a:schemeClr val="accent2"/>
              </a:gs>
            </a:gsLst>
            <a:lin ang="10800025"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3"/>
          <p:cNvSpPr/>
          <p:nvPr/>
        </p:nvSpPr>
        <p:spPr>
          <a:xfrm>
            <a:off x="7480325" y="545525"/>
            <a:ext cx="169500" cy="169500"/>
          </a:xfrm>
          <a:custGeom>
            <a:avLst/>
            <a:gdLst/>
            <a:ahLst/>
            <a:cxnLst/>
            <a:rect l="l" t="t" r="r" b="b"/>
            <a:pathLst>
              <a:path w="6780" h="6780" extrusionOk="0">
                <a:moveTo>
                  <a:pt x="700" y="1"/>
                </a:moveTo>
                <a:cubicBezTo>
                  <a:pt x="305" y="1"/>
                  <a:pt x="1" y="305"/>
                  <a:pt x="1" y="670"/>
                </a:cubicBezTo>
                <a:lnTo>
                  <a:pt x="1" y="6110"/>
                </a:lnTo>
                <a:cubicBezTo>
                  <a:pt x="1" y="6475"/>
                  <a:pt x="305" y="6779"/>
                  <a:pt x="700" y="6779"/>
                </a:cubicBezTo>
                <a:lnTo>
                  <a:pt x="6110" y="6779"/>
                </a:lnTo>
                <a:cubicBezTo>
                  <a:pt x="6475" y="6779"/>
                  <a:pt x="6779" y="6475"/>
                  <a:pt x="6779" y="6110"/>
                </a:cubicBezTo>
                <a:lnTo>
                  <a:pt x="6779" y="670"/>
                </a:lnTo>
                <a:cubicBezTo>
                  <a:pt x="6779" y="305"/>
                  <a:pt x="6506" y="1"/>
                  <a:pt x="6110" y="1"/>
                </a:cubicBezTo>
                <a:close/>
              </a:path>
            </a:pathLst>
          </a:custGeom>
          <a:solidFill>
            <a:srgbClr val="FE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3"/>
          <p:cNvSpPr/>
          <p:nvPr/>
        </p:nvSpPr>
        <p:spPr>
          <a:xfrm>
            <a:off x="7522125" y="633288"/>
            <a:ext cx="85900" cy="25"/>
          </a:xfrm>
          <a:custGeom>
            <a:avLst/>
            <a:gdLst/>
            <a:ahLst/>
            <a:cxnLst/>
            <a:rect l="l" t="t" r="r" b="b"/>
            <a:pathLst>
              <a:path w="3436" h="1" fill="none" extrusionOk="0">
                <a:moveTo>
                  <a:pt x="3435" y="0"/>
                </a:moveTo>
                <a:lnTo>
                  <a:pt x="1" y="0"/>
                </a:lnTo>
              </a:path>
            </a:pathLst>
          </a:custGeom>
          <a:noFill/>
          <a:ln w="28875" cap="rnd" cmpd="sng">
            <a:solidFill>
              <a:srgbClr val="4237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3"/>
          <p:cNvSpPr/>
          <p:nvPr/>
        </p:nvSpPr>
        <p:spPr>
          <a:xfrm>
            <a:off x="8024425" y="545525"/>
            <a:ext cx="169475" cy="169500"/>
          </a:xfrm>
          <a:custGeom>
            <a:avLst/>
            <a:gdLst/>
            <a:ahLst/>
            <a:cxnLst/>
            <a:rect l="l" t="t" r="r" b="b"/>
            <a:pathLst>
              <a:path w="6779" h="6780" extrusionOk="0">
                <a:moveTo>
                  <a:pt x="669" y="1"/>
                </a:moveTo>
                <a:cubicBezTo>
                  <a:pt x="274" y="1"/>
                  <a:pt x="0" y="305"/>
                  <a:pt x="0" y="670"/>
                </a:cubicBezTo>
                <a:lnTo>
                  <a:pt x="0" y="6110"/>
                </a:lnTo>
                <a:cubicBezTo>
                  <a:pt x="0" y="6475"/>
                  <a:pt x="274" y="6779"/>
                  <a:pt x="669" y="6779"/>
                </a:cubicBezTo>
                <a:lnTo>
                  <a:pt x="6079" y="6779"/>
                </a:lnTo>
                <a:cubicBezTo>
                  <a:pt x="6475" y="6779"/>
                  <a:pt x="6778" y="6475"/>
                  <a:pt x="6778" y="6110"/>
                </a:cubicBezTo>
                <a:lnTo>
                  <a:pt x="6778" y="670"/>
                </a:lnTo>
                <a:cubicBezTo>
                  <a:pt x="6778" y="305"/>
                  <a:pt x="6475" y="1"/>
                  <a:pt x="6079" y="1"/>
                </a:cubicBezTo>
                <a:close/>
              </a:path>
            </a:pathLst>
          </a:custGeom>
          <a:solidFill>
            <a:srgbClr val="FE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3"/>
          <p:cNvSpPr/>
          <p:nvPr/>
        </p:nvSpPr>
        <p:spPr>
          <a:xfrm>
            <a:off x="8024425" y="545525"/>
            <a:ext cx="169475" cy="169500"/>
          </a:xfrm>
          <a:custGeom>
            <a:avLst/>
            <a:gdLst/>
            <a:ahLst/>
            <a:cxnLst/>
            <a:rect l="l" t="t" r="r" b="b"/>
            <a:pathLst>
              <a:path w="6779" h="6780" fill="none" extrusionOk="0">
                <a:moveTo>
                  <a:pt x="6079" y="6779"/>
                </a:moveTo>
                <a:lnTo>
                  <a:pt x="669" y="6779"/>
                </a:lnTo>
                <a:cubicBezTo>
                  <a:pt x="274" y="6779"/>
                  <a:pt x="0" y="6475"/>
                  <a:pt x="0" y="6110"/>
                </a:cubicBezTo>
                <a:lnTo>
                  <a:pt x="0" y="670"/>
                </a:lnTo>
                <a:cubicBezTo>
                  <a:pt x="0" y="305"/>
                  <a:pt x="274" y="1"/>
                  <a:pt x="669" y="1"/>
                </a:cubicBezTo>
                <a:lnTo>
                  <a:pt x="6079" y="1"/>
                </a:lnTo>
                <a:cubicBezTo>
                  <a:pt x="6475" y="1"/>
                  <a:pt x="6778" y="305"/>
                  <a:pt x="6778" y="670"/>
                </a:cubicBezTo>
                <a:lnTo>
                  <a:pt x="6778" y="6110"/>
                </a:lnTo>
                <a:cubicBezTo>
                  <a:pt x="6778" y="6475"/>
                  <a:pt x="6475" y="6779"/>
                  <a:pt x="6079"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3"/>
          <p:cNvSpPr/>
          <p:nvPr/>
        </p:nvSpPr>
        <p:spPr>
          <a:xfrm>
            <a:off x="8029725" y="549325"/>
            <a:ext cx="158850" cy="160375"/>
          </a:xfrm>
          <a:custGeom>
            <a:avLst/>
            <a:gdLst/>
            <a:ahLst/>
            <a:cxnLst/>
            <a:rect l="l" t="t" r="r" b="b"/>
            <a:pathLst>
              <a:path w="6354" h="6415" fill="none" extrusionOk="0">
                <a:moveTo>
                  <a:pt x="1" y="1"/>
                </a:moveTo>
                <a:lnTo>
                  <a:pt x="6354" y="6414"/>
                </a:lnTo>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3"/>
          <p:cNvSpPr/>
          <p:nvPr/>
        </p:nvSpPr>
        <p:spPr>
          <a:xfrm>
            <a:off x="8028975" y="549325"/>
            <a:ext cx="158850" cy="160375"/>
          </a:xfrm>
          <a:custGeom>
            <a:avLst/>
            <a:gdLst/>
            <a:ahLst/>
            <a:cxnLst/>
            <a:rect l="l" t="t" r="r" b="b"/>
            <a:pathLst>
              <a:path w="6354" h="6415" fill="none" extrusionOk="0">
                <a:moveTo>
                  <a:pt x="6353" y="1"/>
                </a:moveTo>
                <a:lnTo>
                  <a:pt x="1" y="6414"/>
                </a:lnTo>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3"/>
          <p:cNvSpPr/>
          <p:nvPr/>
        </p:nvSpPr>
        <p:spPr>
          <a:xfrm>
            <a:off x="8024425" y="545525"/>
            <a:ext cx="169475" cy="169500"/>
          </a:xfrm>
          <a:custGeom>
            <a:avLst/>
            <a:gdLst/>
            <a:ahLst/>
            <a:cxnLst/>
            <a:rect l="l" t="t" r="r" b="b"/>
            <a:pathLst>
              <a:path w="6779" h="6780" fill="none" extrusionOk="0">
                <a:moveTo>
                  <a:pt x="6079" y="6779"/>
                </a:moveTo>
                <a:lnTo>
                  <a:pt x="669" y="6779"/>
                </a:lnTo>
                <a:cubicBezTo>
                  <a:pt x="274" y="6779"/>
                  <a:pt x="0" y="6475"/>
                  <a:pt x="0" y="6110"/>
                </a:cubicBezTo>
                <a:lnTo>
                  <a:pt x="0" y="670"/>
                </a:lnTo>
                <a:cubicBezTo>
                  <a:pt x="0" y="305"/>
                  <a:pt x="274" y="1"/>
                  <a:pt x="669" y="1"/>
                </a:cubicBezTo>
                <a:lnTo>
                  <a:pt x="6079" y="1"/>
                </a:lnTo>
                <a:cubicBezTo>
                  <a:pt x="6475" y="1"/>
                  <a:pt x="6778" y="305"/>
                  <a:pt x="6778" y="670"/>
                </a:cubicBezTo>
                <a:lnTo>
                  <a:pt x="6778" y="6110"/>
                </a:lnTo>
                <a:cubicBezTo>
                  <a:pt x="6778" y="6475"/>
                  <a:pt x="6475" y="6779"/>
                  <a:pt x="6079"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3"/>
          <p:cNvSpPr/>
          <p:nvPr/>
        </p:nvSpPr>
        <p:spPr>
          <a:xfrm>
            <a:off x="7752375" y="545525"/>
            <a:ext cx="169475" cy="169500"/>
          </a:xfrm>
          <a:custGeom>
            <a:avLst/>
            <a:gdLst/>
            <a:ahLst/>
            <a:cxnLst/>
            <a:rect l="l" t="t" r="r" b="b"/>
            <a:pathLst>
              <a:path w="6779" h="6780" extrusionOk="0">
                <a:moveTo>
                  <a:pt x="669" y="1"/>
                </a:moveTo>
                <a:cubicBezTo>
                  <a:pt x="305" y="1"/>
                  <a:pt x="1" y="305"/>
                  <a:pt x="1" y="670"/>
                </a:cubicBezTo>
                <a:lnTo>
                  <a:pt x="1" y="6110"/>
                </a:lnTo>
                <a:cubicBezTo>
                  <a:pt x="1" y="6475"/>
                  <a:pt x="305" y="6779"/>
                  <a:pt x="669" y="6779"/>
                </a:cubicBezTo>
                <a:lnTo>
                  <a:pt x="6110" y="6779"/>
                </a:lnTo>
                <a:cubicBezTo>
                  <a:pt x="6475" y="6779"/>
                  <a:pt x="6779" y="6475"/>
                  <a:pt x="6779" y="6110"/>
                </a:cubicBezTo>
                <a:lnTo>
                  <a:pt x="6779" y="670"/>
                </a:lnTo>
                <a:cubicBezTo>
                  <a:pt x="6779" y="305"/>
                  <a:pt x="6475" y="1"/>
                  <a:pt x="6110" y="1"/>
                </a:cubicBezTo>
                <a:close/>
              </a:path>
            </a:pathLst>
          </a:custGeom>
          <a:solidFill>
            <a:srgbClr val="FE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3"/>
          <p:cNvSpPr/>
          <p:nvPr/>
        </p:nvSpPr>
        <p:spPr>
          <a:xfrm>
            <a:off x="7752375" y="545525"/>
            <a:ext cx="169475" cy="169500"/>
          </a:xfrm>
          <a:custGeom>
            <a:avLst/>
            <a:gdLst/>
            <a:ahLst/>
            <a:cxnLst/>
            <a:rect l="l" t="t" r="r" b="b"/>
            <a:pathLst>
              <a:path w="6779" h="6780" fill="none" extrusionOk="0">
                <a:moveTo>
                  <a:pt x="6110" y="6779"/>
                </a:moveTo>
                <a:lnTo>
                  <a:pt x="669" y="6779"/>
                </a:lnTo>
                <a:cubicBezTo>
                  <a:pt x="305" y="6779"/>
                  <a:pt x="1" y="6475"/>
                  <a:pt x="1" y="6110"/>
                </a:cubicBezTo>
                <a:lnTo>
                  <a:pt x="1" y="670"/>
                </a:lnTo>
                <a:cubicBezTo>
                  <a:pt x="1" y="305"/>
                  <a:pt x="305" y="1"/>
                  <a:pt x="669" y="1"/>
                </a:cubicBezTo>
                <a:lnTo>
                  <a:pt x="6110" y="1"/>
                </a:lnTo>
                <a:cubicBezTo>
                  <a:pt x="6475"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3"/>
          <p:cNvSpPr/>
          <p:nvPr/>
        </p:nvSpPr>
        <p:spPr>
          <a:xfrm>
            <a:off x="7752375" y="545525"/>
            <a:ext cx="169475" cy="169500"/>
          </a:xfrm>
          <a:custGeom>
            <a:avLst/>
            <a:gdLst/>
            <a:ahLst/>
            <a:cxnLst/>
            <a:rect l="l" t="t" r="r" b="b"/>
            <a:pathLst>
              <a:path w="6779" h="6780" fill="none" extrusionOk="0">
                <a:moveTo>
                  <a:pt x="6110" y="6779"/>
                </a:moveTo>
                <a:lnTo>
                  <a:pt x="669" y="6779"/>
                </a:lnTo>
                <a:cubicBezTo>
                  <a:pt x="305" y="6779"/>
                  <a:pt x="1" y="6475"/>
                  <a:pt x="1" y="6110"/>
                </a:cubicBezTo>
                <a:lnTo>
                  <a:pt x="1" y="670"/>
                </a:lnTo>
                <a:cubicBezTo>
                  <a:pt x="1" y="305"/>
                  <a:pt x="305" y="1"/>
                  <a:pt x="669" y="1"/>
                </a:cubicBezTo>
                <a:lnTo>
                  <a:pt x="6110" y="1"/>
                </a:lnTo>
                <a:cubicBezTo>
                  <a:pt x="6475"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3"/>
          <p:cNvSpPr/>
          <p:nvPr/>
        </p:nvSpPr>
        <p:spPr>
          <a:xfrm>
            <a:off x="7794175" y="601000"/>
            <a:ext cx="85900" cy="64625"/>
          </a:xfrm>
          <a:custGeom>
            <a:avLst/>
            <a:gdLst/>
            <a:ahLst/>
            <a:cxnLst/>
            <a:rect l="l" t="t" r="r" b="b"/>
            <a:pathLst>
              <a:path w="3436" h="2585" fill="none" extrusionOk="0">
                <a:moveTo>
                  <a:pt x="0" y="1"/>
                </a:moveTo>
                <a:lnTo>
                  <a:pt x="3435" y="1"/>
                </a:lnTo>
                <a:lnTo>
                  <a:pt x="3435" y="2584"/>
                </a:lnTo>
                <a:lnTo>
                  <a:pt x="0" y="2584"/>
                </a:lnTo>
                <a:close/>
              </a:path>
            </a:pathLst>
          </a:custGeom>
          <a:noFill/>
          <a:ln w="23550" cap="rnd" cmpd="sng">
            <a:solidFill>
              <a:srgbClr val="4237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3"/>
          <p:cNvSpPr/>
          <p:nvPr/>
        </p:nvSpPr>
        <p:spPr>
          <a:xfrm>
            <a:off x="7480325" y="545525"/>
            <a:ext cx="169500" cy="169500"/>
          </a:xfrm>
          <a:custGeom>
            <a:avLst/>
            <a:gdLst/>
            <a:ahLst/>
            <a:cxnLst/>
            <a:rect l="l" t="t" r="r" b="b"/>
            <a:pathLst>
              <a:path w="6780" h="6780" fill="none" extrusionOk="0">
                <a:moveTo>
                  <a:pt x="6110" y="6779"/>
                </a:moveTo>
                <a:lnTo>
                  <a:pt x="700" y="6779"/>
                </a:lnTo>
                <a:cubicBezTo>
                  <a:pt x="305" y="6779"/>
                  <a:pt x="1" y="6475"/>
                  <a:pt x="1" y="6110"/>
                </a:cubicBezTo>
                <a:lnTo>
                  <a:pt x="1" y="670"/>
                </a:lnTo>
                <a:cubicBezTo>
                  <a:pt x="1" y="305"/>
                  <a:pt x="305" y="1"/>
                  <a:pt x="700" y="1"/>
                </a:cubicBezTo>
                <a:lnTo>
                  <a:pt x="6110" y="1"/>
                </a:lnTo>
                <a:cubicBezTo>
                  <a:pt x="6506"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3"/>
          <p:cNvSpPr/>
          <p:nvPr/>
        </p:nvSpPr>
        <p:spPr>
          <a:xfrm>
            <a:off x="7480325" y="545525"/>
            <a:ext cx="169500" cy="169500"/>
          </a:xfrm>
          <a:custGeom>
            <a:avLst/>
            <a:gdLst/>
            <a:ahLst/>
            <a:cxnLst/>
            <a:rect l="l" t="t" r="r" b="b"/>
            <a:pathLst>
              <a:path w="6780" h="6780" fill="none" extrusionOk="0">
                <a:moveTo>
                  <a:pt x="6110" y="6779"/>
                </a:moveTo>
                <a:lnTo>
                  <a:pt x="700" y="6779"/>
                </a:lnTo>
                <a:cubicBezTo>
                  <a:pt x="305" y="6779"/>
                  <a:pt x="1" y="6475"/>
                  <a:pt x="1" y="6110"/>
                </a:cubicBezTo>
                <a:lnTo>
                  <a:pt x="1" y="670"/>
                </a:lnTo>
                <a:cubicBezTo>
                  <a:pt x="1" y="305"/>
                  <a:pt x="305" y="1"/>
                  <a:pt x="700" y="1"/>
                </a:cubicBezTo>
                <a:lnTo>
                  <a:pt x="6110" y="1"/>
                </a:lnTo>
                <a:cubicBezTo>
                  <a:pt x="6506"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3"/>
          <p:cNvSpPr txBox="1">
            <a:spLocks noGrp="1"/>
          </p:cNvSpPr>
          <p:nvPr>
            <p:ph type="title"/>
          </p:nvPr>
        </p:nvSpPr>
        <p:spPr>
          <a:xfrm>
            <a:off x="720000" y="450475"/>
            <a:ext cx="6015000" cy="365700"/>
          </a:xfrm>
          <a:prstGeom prst="rect">
            <a:avLst/>
          </a:prstGeom>
        </p:spPr>
        <p:txBody>
          <a:bodyPr spcFirstLastPara="1" wrap="square" lIns="91425" tIns="0" rIns="91425" bIns="91425" anchor="ctr" anchorCtr="0">
            <a:noAutofit/>
          </a:bodyPr>
          <a:lstStyle>
            <a:lvl1pPr lvl="0" rtl="0">
              <a:spcBef>
                <a:spcPts val="0"/>
              </a:spcBef>
              <a:spcAft>
                <a:spcPts val="0"/>
              </a:spcAft>
              <a:buSzPts val="3500"/>
              <a:buNone/>
              <a:defRPr sz="3000">
                <a:solidFill>
                  <a:schemeClr val="accent6"/>
                </a:solidFill>
                <a:latin typeface="Patrick Hand SC"/>
                <a:ea typeface="Patrick Hand SC"/>
                <a:cs typeface="Patrick Hand SC"/>
                <a:sym typeface="Patrick Hand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96" name="Google Shape;496;p13"/>
          <p:cNvGrpSpPr/>
          <p:nvPr/>
        </p:nvGrpSpPr>
        <p:grpSpPr>
          <a:xfrm>
            <a:off x="8697800" y="433279"/>
            <a:ext cx="200100" cy="4300200"/>
            <a:chOff x="180600" y="-265885"/>
            <a:chExt cx="200100" cy="4300200"/>
          </a:xfrm>
        </p:grpSpPr>
        <p:sp>
          <p:nvSpPr>
            <p:cNvPr id="497" name="Google Shape;497;p13"/>
            <p:cNvSpPr/>
            <p:nvPr/>
          </p:nvSpPr>
          <p:spPr>
            <a:xfrm>
              <a:off x="189150" y="-265885"/>
              <a:ext cx="183000" cy="4300200"/>
            </a:xfrm>
            <a:prstGeom prst="roundRect">
              <a:avLst>
                <a:gd name="adj" fmla="val 33175"/>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8" name="Google Shape;498;p13"/>
            <p:cNvGrpSpPr/>
            <p:nvPr/>
          </p:nvGrpSpPr>
          <p:grpSpPr>
            <a:xfrm>
              <a:off x="180600" y="-192188"/>
              <a:ext cx="200100" cy="4169243"/>
              <a:chOff x="180600" y="-189643"/>
              <a:chExt cx="200100" cy="4169243"/>
            </a:xfrm>
          </p:grpSpPr>
          <p:sp>
            <p:nvSpPr>
              <p:cNvPr id="499" name="Google Shape;499;p13"/>
              <p:cNvSpPr/>
              <p:nvPr/>
            </p:nvSpPr>
            <p:spPr>
              <a:xfrm>
                <a:off x="234900" y="-189643"/>
                <a:ext cx="91500" cy="79200"/>
              </a:xfrm>
              <a:prstGeom prst="triangle">
                <a:avLst>
                  <a:gd name="adj"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0" name="Google Shape;500;p13"/>
              <p:cNvCxnSpPr/>
              <p:nvPr/>
            </p:nvCxnSpPr>
            <p:spPr>
              <a:xfrm>
                <a:off x="180600" y="-56357"/>
                <a:ext cx="200100" cy="0"/>
              </a:xfrm>
              <a:prstGeom prst="straightConnector1">
                <a:avLst/>
              </a:prstGeom>
              <a:noFill/>
              <a:ln w="28575" cap="flat" cmpd="sng">
                <a:solidFill>
                  <a:schemeClr val="dk1"/>
                </a:solidFill>
                <a:prstDash val="solid"/>
                <a:round/>
                <a:headEnd type="none" w="med" len="med"/>
                <a:tailEnd type="none" w="med" len="med"/>
              </a:ln>
            </p:spPr>
          </p:cxnSp>
          <p:sp>
            <p:nvSpPr>
              <p:cNvPr id="501" name="Google Shape;501;p13"/>
              <p:cNvSpPr/>
              <p:nvPr/>
            </p:nvSpPr>
            <p:spPr>
              <a:xfrm rot="10800000" flipH="1">
                <a:off x="234900" y="3900400"/>
                <a:ext cx="91500" cy="79200"/>
              </a:xfrm>
              <a:prstGeom prst="triangle">
                <a:avLst>
                  <a:gd name="adj"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2" name="Google Shape;502;p13"/>
              <p:cNvCxnSpPr/>
              <p:nvPr/>
            </p:nvCxnSpPr>
            <p:spPr>
              <a:xfrm>
                <a:off x="180600" y="3846314"/>
                <a:ext cx="200100" cy="0"/>
              </a:xfrm>
              <a:prstGeom prst="straightConnector1">
                <a:avLst/>
              </a:prstGeom>
              <a:noFill/>
              <a:ln w="28575" cap="flat" cmpd="sng">
                <a:solidFill>
                  <a:schemeClr val="dk1"/>
                </a:solidFill>
                <a:prstDash val="solid"/>
                <a:round/>
                <a:headEnd type="none" w="med" len="med"/>
                <a:tailEnd type="none" w="med" len="med"/>
              </a:ln>
            </p:spPr>
          </p:cxnSp>
        </p:grpSp>
        <p:sp>
          <p:nvSpPr>
            <p:cNvPr id="503" name="Google Shape;503;p13"/>
            <p:cNvSpPr/>
            <p:nvPr/>
          </p:nvSpPr>
          <p:spPr>
            <a:xfrm>
              <a:off x="189150" y="2742352"/>
              <a:ext cx="183000" cy="1100100"/>
            </a:xfrm>
            <a:prstGeom prst="rect">
              <a:avLst/>
            </a:prstGeom>
            <a:gradFill>
              <a:gsLst>
                <a:gs pos="0">
                  <a:schemeClr val="accent1"/>
                </a:gs>
                <a:gs pos="100000">
                  <a:schemeClr val="accent2"/>
                </a:gs>
              </a:gsLst>
              <a:lin ang="5400012"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4" name="Google Shape;504;p13"/>
          <p:cNvGrpSpPr/>
          <p:nvPr/>
        </p:nvGrpSpPr>
        <p:grpSpPr>
          <a:xfrm>
            <a:off x="872405" y="135143"/>
            <a:ext cx="815291" cy="298136"/>
            <a:chOff x="7613525" y="0"/>
            <a:chExt cx="939275" cy="343475"/>
          </a:xfrm>
        </p:grpSpPr>
        <p:sp>
          <p:nvSpPr>
            <p:cNvPr id="505" name="Google Shape;505;p13"/>
            <p:cNvSpPr/>
            <p:nvPr/>
          </p:nvSpPr>
          <p:spPr>
            <a:xfrm>
              <a:off x="7652300" y="24300"/>
              <a:ext cx="876175" cy="291075"/>
            </a:xfrm>
            <a:custGeom>
              <a:avLst/>
              <a:gdLst/>
              <a:ahLst/>
              <a:cxnLst/>
              <a:rect l="l" t="t" r="r" b="b"/>
              <a:pathLst>
                <a:path w="35047" h="11643" extrusionOk="0">
                  <a:moveTo>
                    <a:pt x="0" y="11642"/>
                  </a:moveTo>
                  <a:lnTo>
                    <a:pt x="34803" y="11642"/>
                  </a:lnTo>
                  <a:cubicBezTo>
                    <a:pt x="34803" y="11642"/>
                    <a:pt x="35046" y="8481"/>
                    <a:pt x="31156" y="8967"/>
                  </a:cubicBezTo>
                  <a:cubicBezTo>
                    <a:pt x="31156" y="8967"/>
                    <a:pt x="33192" y="6809"/>
                    <a:pt x="31946" y="4530"/>
                  </a:cubicBezTo>
                  <a:cubicBezTo>
                    <a:pt x="31308" y="3314"/>
                    <a:pt x="29970" y="2645"/>
                    <a:pt x="28603" y="2736"/>
                  </a:cubicBezTo>
                  <a:cubicBezTo>
                    <a:pt x="26992" y="2858"/>
                    <a:pt x="25046" y="3861"/>
                    <a:pt x="25837" y="8208"/>
                  </a:cubicBezTo>
                  <a:cubicBezTo>
                    <a:pt x="25837" y="8208"/>
                    <a:pt x="24712" y="7387"/>
                    <a:pt x="23435" y="8177"/>
                  </a:cubicBezTo>
                  <a:cubicBezTo>
                    <a:pt x="23435" y="8177"/>
                    <a:pt x="23466" y="8116"/>
                    <a:pt x="23496" y="8025"/>
                  </a:cubicBezTo>
                  <a:cubicBezTo>
                    <a:pt x="24074" y="5654"/>
                    <a:pt x="21824" y="3527"/>
                    <a:pt x="19545" y="4347"/>
                  </a:cubicBezTo>
                  <a:cubicBezTo>
                    <a:pt x="18845" y="4621"/>
                    <a:pt x="18086" y="5138"/>
                    <a:pt x="17386" y="6141"/>
                  </a:cubicBezTo>
                  <a:cubicBezTo>
                    <a:pt x="17386" y="6141"/>
                    <a:pt x="18845" y="1521"/>
                    <a:pt x="15715" y="396"/>
                  </a:cubicBezTo>
                  <a:cubicBezTo>
                    <a:pt x="14681" y="1"/>
                    <a:pt x="13526" y="92"/>
                    <a:pt x="12554" y="609"/>
                  </a:cubicBezTo>
                  <a:cubicBezTo>
                    <a:pt x="11277" y="1308"/>
                    <a:pt x="9666" y="2919"/>
                    <a:pt x="9848" y="6718"/>
                  </a:cubicBezTo>
                  <a:cubicBezTo>
                    <a:pt x="9848" y="6718"/>
                    <a:pt x="9727" y="3435"/>
                    <a:pt x="6900" y="3284"/>
                  </a:cubicBezTo>
                  <a:cubicBezTo>
                    <a:pt x="5532" y="3192"/>
                    <a:pt x="4225" y="3983"/>
                    <a:pt x="3678" y="5259"/>
                  </a:cubicBezTo>
                  <a:cubicBezTo>
                    <a:pt x="3222" y="6293"/>
                    <a:pt x="3161" y="7812"/>
                    <a:pt x="4803" y="9575"/>
                  </a:cubicBezTo>
                  <a:cubicBezTo>
                    <a:pt x="4803" y="9606"/>
                    <a:pt x="1003" y="8542"/>
                    <a:pt x="0" y="116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3"/>
            <p:cNvSpPr/>
            <p:nvPr/>
          </p:nvSpPr>
          <p:spPr>
            <a:xfrm>
              <a:off x="7613525" y="0"/>
              <a:ext cx="939275" cy="343475"/>
            </a:xfrm>
            <a:custGeom>
              <a:avLst/>
              <a:gdLst/>
              <a:ahLst/>
              <a:cxnLst/>
              <a:rect l="l" t="t" r="r" b="b"/>
              <a:pathLst>
                <a:path w="37571" h="13739" extrusionOk="0">
                  <a:moveTo>
                    <a:pt x="11396" y="7624"/>
                  </a:moveTo>
                  <a:cubicBezTo>
                    <a:pt x="11397" y="7646"/>
                    <a:pt x="11398" y="7668"/>
                    <a:pt x="11399" y="7690"/>
                  </a:cubicBezTo>
                  <a:cubicBezTo>
                    <a:pt x="11399" y="7679"/>
                    <a:pt x="11399" y="7656"/>
                    <a:pt x="11396" y="7624"/>
                  </a:cubicBezTo>
                  <a:close/>
                  <a:moveTo>
                    <a:pt x="15959" y="1125"/>
                  </a:moveTo>
                  <a:cubicBezTo>
                    <a:pt x="16384" y="1125"/>
                    <a:pt x="16840" y="1216"/>
                    <a:pt x="17266" y="1368"/>
                  </a:cubicBezTo>
                  <a:cubicBezTo>
                    <a:pt x="20396" y="2493"/>
                    <a:pt x="18968" y="7113"/>
                    <a:pt x="18968" y="7113"/>
                  </a:cubicBezTo>
                  <a:cubicBezTo>
                    <a:pt x="19667" y="6110"/>
                    <a:pt x="20396" y="5593"/>
                    <a:pt x="21096" y="5319"/>
                  </a:cubicBezTo>
                  <a:cubicBezTo>
                    <a:pt x="21430" y="5198"/>
                    <a:pt x="21764" y="5137"/>
                    <a:pt x="22099" y="5137"/>
                  </a:cubicBezTo>
                  <a:cubicBezTo>
                    <a:pt x="23983" y="5137"/>
                    <a:pt x="25533" y="6991"/>
                    <a:pt x="25047" y="8997"/>
                  </a:cubicBezTo>
                  <a:cubicBezTo>
                    <a:pt x="25017" y="9088"/>
                    <a:pt x="25017" y="9149"/>
                    <a:pt x="25017" y="9149"/>
                  </a:cubicBezTo>
                  <a:cubicBezTo>
                    <a:pt x="25412" y="8876"/>
                    <a:pt x="25807" y="8815"/>
                    <a:pt x="26141" y="8815"/>
                  </a:cubicBezTo>
                  <a:cubicBezTo>
                    <a:pt x="26871" y="8815"/>
                    <a:pt x="27388" y="9180"/>
                    <a:pt x="27388" y="9180"/>
                  </a:cubicBezTo>
                  <a:cubicBezTo>
                    <a:pt x="26597" y="4833"/>
                    <a:pt x="28543" y="3830"/>
                    <a:pt x="30154" y="3708"/>
                  </a:cubicBezTo>
                  <a:lnTo>
                    <a:pt x="30427" y="3708"/>
                  </a:lnTo>
                  <a:cubicBezTo>
                    <a:pt x="31704" y="3708"/>
                    <a:pt x="32889" y="4377"/>
                    <a:pt x="33497" y="5502"/>
                  </a:cubicBezTo>
                  <a:cubicBezTo>
                    <a:pt x="34743" y="7781"/>
                    <a:pt x="32707" y="9939"/>
                    <a:pt x="32707" y="9939"/>
                  </a:cubicBezTo>
                  <a:cubicBezTo>
                    <a:pt x="32980" y="9909"/>
                    <a:pt x="33223" y="9879"/>
                    <a:pt x="33467" y="9879"/>
                  </a:cubicBezTo>
                  <a:cubicBezTo>
                    <a:pt x="36567" y="9879"/>
                    <a:pt x="36354" y="12614"/>
                    <a:pt x="36354" y="12614"/>
                  </a:cubicBezTo>
                  <a:lnTo>
                    <a:pt x="1551" y="12614"/>
                  </a:lnTo>
                  <a:cubicBezTo>
                    <a:pt x="2129" y="10760"/>
                    <a:pt x="3709" y="10395"/>
                    <a:pt x="4895" y="10395"/>
                  </a:cubicBezTo>
                  <a:cubicBezTo>
                    <a:pt x="5715" y="10395"/>
                    <a:pt x="6354" y="10578"/>
                    <a:pt x="6354" y="10578"/>
                  </a:cubicBezTo>
                  <a:cubicBezTo>
                    <a:pt x="4712" y="8784"/>
                    <a:pt x="4773" y="7265"/>
                    <a:pt x="5229" y="6231"/>
                  </a:cubicBezTo>
                  <a:cubicBezTo>
                    <a:pt x="5746" y="5015"/>
                    <a:pt x="6962" y="4256"/>
                    <a:pt x="8269" y="4256"/>
                  </a:cubicBezTo>
                  <a:lnTo>
                    <a:pt x="8451" y="4256"/>
                  </a:lnTo>
                  <a:cubicBezTo>
                    <a:pt x="11017" y="4398"/>
                    <a:pt x="11363" y="7135"/>
                    <a:pt x="11396" y="7624"/>
                  </a:cubicBezTo>
                  <a:lnTo>
                    <a:pt x="11396" y="7624"/>
                  </a:lnTo>
                  <a:cubicBezTo>
                    <a:pt x="11236" y="3872"/>
                    <a:pt x="12835" y="2276"/>
                    <a:pt x="14105" y="1581"/>
                  </a:cubicBezTo>
                  <a:cubicBezTo>
                    <a:pt x="14682" y="1277"/>
                    <a:pt x="15320" y="1125"/>
                    <a:pt x="15959" y="1125"/>
                  </a:cubicBezTo>
                  <a:close/>
                  <a:moveTo>
                    <a:pt x="15959" y="0"/>
                  </a:moveTo>
                  <a:cubicBezTo>
                    <a:pt x="15138" y="0"/>
                    <a:pt x="14317" y="183"/>
                    <a:pt x="13588" y="578"/>
                  </a:cubicBezTo>
                  <a:cubicBezTo>
                    <a:pt x="12706" y="1034"/>
                    <a:pt x="11460" y="2006"/>
                    <a:pt x="10761" y="3921"/>
                  </a:cubicBezTo>
                  <a:cubicBezTo>
                    <a:pt x="10184" y="3465"/>
                    <a:pt x="9454" y="3161"/>
                    <a:pt x="8512" y="3100"/>
                  </a:cubicBezTo>
                  <a:lnTo>
                    <a:pt x="8299" y="3100"/>
                  </a:lnTo>
                  <a:cubicBezTo>
                    <a:pt x="6506" y="3100"/>
                    <a:pt x="4895" y="4164"/>
                    <a:pt x="4196" y="5775"/>
                  </a:cubicBezTo>
                  <a:cubicBezTo>
                    <a:pt x="3800" y="6657"/>
                    <a:pt x="3588" y="7873"/>
                    <a:pt x="4165" y="9301"/>
                  </a:cubicBezTo>
                  <a:cubicBezTo>
                    <a:pt x="2341" y="9514"/>
                    <a:pt x="1004" y="10578"/>
                    <a:pt x="487" y="12250"/>
                  </a:cubicBezTo>
                  <a:lnTo>
                    <a:pt x="1" y="13739"/>
                  </a:lnTo>
                  <a:lnTo>
                    <a:pt x="37418" y="13739"/>
                  </a:lnTo>
                  <a:lnTo>
                    <a:pt x="37479" y="12675"/>
                  </a:lnTo>
                  <a:cubicBezTo>
                    <a:pt x="37509" y="12523"/>
                    <a:pt x="37570" y="11064"/>
                    <a:pt x="36537" y="9909"/>
                  </a:cubicBezTo>
                  <a:cubicBezTo>
                    <a:pt x="36050" y="9392"/>
                    <a:pt x="35412" y="9058"/>
                    <a:pt x="34682" y="8876"/>
                  </a:cubicBezTo>
                  <a:cubicBezTo>
                    <a:pt x="35108" y="7842"/>
                    <a:pt x="35321" y="6444"/>
                    <a:pt x="34530" y="4955"/>
                  </a:cubicBezTo>
                  <a:cubicBezTo>
                    <a:pt x="33740" y="3496"/>
                    <a:pt x="32160" y="2584"/>
                    <a:pt x="30427" y="2584"/>
                  </a:cubicBezTo>
                  <a:lnTo>
                    <a:pt x="30093" y="2584"/>
                  </a:lnTo>
                  <a:cubicBezTo>
                    <a:pt x="28786" y="2675"/>
                    <a:pt x="27722" y="3192"/>
                    <a:pt x="27023" y="4104"/>
                  </a:cubicBezTo>
                  <a:cubicBezTo>
                    <a:pt x="26445" y="4833"/>
                    <a:pt x="26141" y="5806"/>
                    <a:pt x="26080" y="6961"/>
                  </a:cubicBezTo>
                  <a:cubicBezTo>
                    <a:pt x="25929" y="6505"/>
                    <a:pt x="25685" y="6049"/>
                    <a:pt x="25381" y="5623"/>
                  </a:cubicBezTo>
                  <a:cubicBezTo>
                    <a:pt x="24591" y="4620"/>
                    <a:pt x="23375" y="4012"/>
                    <a:pt x="22099" y="4012"/>
                  </a:cubicBezTo>
                  <a:cubicBezTo>
                    <a:pt x="21643" y="4012"/>
                    <a:pt x="21156" y="4104"/>
                    <a:pt x="20700" y="4256"/>
                  </a:cubicBezTo>
                  <a:cubicBezTo>
                    <a:pt x="20609" y="4286"/>
                    <a:pt x="20518" y="4347"/>
                    <a:pt x="20396" y="4377"/>
                  </a:cubicBezTo>
                  <a:cubicBezTo>
                    <a:pt x="20305" y="2705"/>
                    <a:pt x="19606" y="1003"/>
                    <a:pt x="17661" y="274"/>
                  </a:cubicBezTo>
                  <a:cubicBezTo>
                    <a:pt x="17114" y="91"/>
                    <a:pt x="16536" y="0"/>
                    <a:pt x="15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676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97894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507"/>
        <p:cNvGrpSpPr/>
        <p:nvPr/>
      </p:nvGrpSpPr>
      <p:grpSpPr>
        <a:xfrm>
          <a:off x="0" y="0"/>
          <a:ext cx="0" cy="0"/>
          <a:chOff x="0" y="0"/>
          <a:chExt cx="0" cy="0"/>
        </a:xfrm>
      </p:grpSpPr>
      <p:grpSp>
        <p:nvGrpSpPr>
          <p:cNvPr id="508" name="Google Shape;508;p14"/>
          <p:cNvGrpSpPr/>
          <p:nvPr/>
        </p:nvGrpSpPr>
        <p:grpSpPr>
          <a:xfrm>
            <a:off x="-55650" y="-67950"/>
            <a:ext cx="9255300" cy="5279400"/>
            <a:chOff x="-55650" y="-67950"/>
            <a:chExt cx="9255300" cy="5279400"/>
          </a:xfrm>
        </p:grpSpPr>
        <p:grpSp>
          <p:nvGrpSpPr>
            <p:cNvPr id="509" name="Google Shape;509;p14"/>
            <p:cNvGrpSpPr/>
            <p:nvPr/>
          </p:nvGrpSpPr>
          <p:grpSpPr>
            <a:xfrm>
              <a:off x="323338" y="-67950"/>
              <a:ext cx="8497325" cy="5279400"/>
              <a:chOff x="323338" y="-67950"/>
              <a:chExt cx="8497325" cy="5279400"/>
            </a:xfrm>
          </p:grpSpPr>
          <p:cxnSp>
            <p:nvCxnSpPr>
              <p:cNvPr id="510" name="Google Shape;510;p14"/>
              <p:cNvCxnSpPr/>
              <p:nvPr/>
            </p:nvCxnSpPr>
            <p:spPr>
              <a:xfrm>
                <a:off x="930289"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511" name="Google Shape;511;p14"/>
              <p:cNvCxnSpPr/>
              <p:nvPr/>
            </p:nvCxnSpPr>
            <p:spPr>
              <a:xfrm>
                <a:off x="1537241"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512" name="Google Shape;512;p14"/>
              <p:cNvCxnSpPr/>
              <p:nvPr/>
            </p:nvCxnSpPr>
            <p:spPr>
              <a:xfrm>
                <a:off x="2144193"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513" name="Google Shape;513;p14"/>
              <p:cNvCxnSpPr/>
              <p:nvPr/>
            </p:nvCxnSpPr>
            <p:spPr>
              <a:xfrm>
                <a:off x="2751145"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514" name="Google Shape;514;p14"/>
              <p:cNvCxnSpPr/>
              <p:nvPr/>
            </p:nvCxnSpPr>
            <p:spPr>
              <a:xfrm>
                <a:off x="3358096"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515" name="Google Shape;515;p14"/>
              <p:cNvCxnSpPr/>
              <p:nvPr/>
            </p:nvCxnSpPr>
            <p:spPr>
              <a:xfrm>
                <a:off x="3965048"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516" name="Google Shape;516;p14"/>
              <p:cNvCxnSpPr/>
              <p:nvPr/>
            </p:nvCxnSpPr>
            <p:spPr>
              <a:xfrm>
                <a:off x="4572000"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517" name="Google Shape;517;p14"/>
              <p:cNvCxnSpPr/>
              <p:nvPr/>
            </p:nvCxnSpPr>
            <p:spPr>
              <a:xfrm>
                <a:off x="5178952"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518" name="Google Shape;518;p14"/>
              <p:cNvCxnSpPr/>
              <p:nvPr/>
            </p:nvCxnSpPr>
            <p:spPr>
              <a:xfrm>
                <a:off x="5785904"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519" name="Google Shape;519;p14"/>
              <p:cNvCxnSpPr/>
              <p:nvPr/>
            </p:nvCxnSpPr>
            <p:spPr>
              <a:xfrm>
                <a:off x="6392855"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520" name="Google Shape;520;p14"/>
              <p:cNvCxnSpPr/>
              <p:nvPr/>
            </p:nvCxnSpPr>
            <p:spPr>
              <a:xfrm>
                <a:off x="6999807"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521" name="Google Shape;521;p14"/>
              <p:cNvCxnSpPr/>
              <p:nvPr/>
            </p:nvCxnSpPr>
            <p:spPr>
              <a:xfrm>
                <a:off x="7606759"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522" name="Google Shape;522;p14"/>
              <p:cNvCxnSpPr/>
              <p:nvPr/>
            </p:nvCxnSpPr>
            <p:spPr>
              <a:xfrm>
                <a:off x="8820663"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523" name="Google Shape;523;p14"/>
              <p:cNvCxnSpPr/>
              <p:nvPr/>
            </p:nvCxnSpPr>
            <p:spPr>
              <a:xfrm>
                <a:off x="323338"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524" name="Google Shape;524;p14"/>
              <p:cNvCxnSpPr/>
              <p:nvPr/>
            </p:nvCxnSpPr>
            <p:spPr>
              <a:xfrm>
                <a:off x="8213711" y="-67950"/>
                <a:ext cx="0" cy="5279400"/>
              </a:xfrm>
              <a:prstGeom prst="straightConnector1">
                <a:avLst/>
              </a:prstGeom>
              <a:noFill/>
              <a:ln w="9525" cap="flat" cmpd="sng">
                <a:solidFill>
                  <a:schemeClr val="accent6"/>
                </a:solidFill>
                <a:prstDash val="solid"/>
                <a:round/>
                <a:headEnd type="none" w="med" len="med"/>
                <a:tailEnd type="none" w="med" len="med"/>
              </a:ln>
            </p:spPr>
          </p:cxnSp>
        </p:grpSp>
        <p:grpSp>
          <p:nvGrpSpPr>
            <p:cNvPr id="525" name="Google Shape;525;p14"/>
            <p:cNvGrpSpPr/>
            <p:nvPr/>
          </p:nvGrpSpPr>
          <p:grpSpPr>
            <a:xfrm>
              <a:off x="-55650" y="262838"/>
              <a:ext cx="9255300" cy="4617825"/>
              <a:chOff x="-39300" y="281650"/>
              <a:chExt cx="9255300" cy="4617825"/>
            </a:xfrm>
          </p:grpSpPr>
          <p:cxnSp>
            <p:nvCxnSpPr>
              <p:cNvPr id="526" name="Google Shape;526;p14"/>
              <p:cNvCxnSpPr/>
              <p:nvPr/>
            </p:nvCxnSpPr>
            <p:spPr>
              <a:xfrm>
                <a:off x="-39300" y="281650"/>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527" name="Google Shape;527;p14"/>
              <p:cNvCxnSpPr/>
              <p:nvPr/>
            </p:nvCxnSpPr>
            <p:spPr>
              <a:xfrm>
                <a:off x="-39300" y="794742"/>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528" name="Google Shape;528;p14"/>
              <p:cNvCxnSpPr/>
              <p:nvPr/>
            </p:nvCxnSpPr>
            <p:spPr>
              <a:xfrm>
                <a:off x="-39300" y="1307833"/>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529" name="Google Shape;529;p14"/>
              <p:cNvCxnSpPr/>
              <p:nvPr/>
            </p:nvCxnSpPr>
            <p:spPr>
              <a:xfrm>
                <a:off x="-39300" y="1820925"/>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530" name="Google Shape;530;p14"/>
              <p:cNvCxnSpPr/>
              <p:nvPr/>
            </p:nvCxnSpPr>
            <p:spPr>
              <a:xfrm>
                <a:off x="-39300" y="2334017"/>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531" name="Google Shape;531;p14"/>
              <p:cNvCxnSpPr/>
              <p:nvPr/>
            </p:nvCxnSpPr>
            <p:spPr>
              <a:xfrm>
                <a:off x="-39300" y="2847108"/>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532" name="Google Shape;532;p14"/>
              <p:cNvCxnSpPr/>
              <p:nvPr/>
            </p:nvCxnSpPr>
            <p:spPr>
              <a:xfrm>
                <a:off x="-39300" y="3360200"/>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533" name="Google Shape;533;p14"/>
              <p:cNvCxnSpPr/>
              <p:nvPr/>
            </p:nvCxnSpPr>
            <p:spPr>
              <a:xfrm>
                <a:off x="-39300" y="3873292"/>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534" name="Google Shape;534;p14"/>
              <p:cNvCxnSpPr/>
              <p:nvPr/>
            </p:nvCxnSpPr>
            <p:spPr>
              <a:xfrm>
                <a:off x="-39300" y="4386383"/>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535" name="Google Shape;535;p14"/>
              <p:cNvCxnSpPr/>
              <p:nvPr/>
            </p:nvCxnSpPr>
            <p:spPr>
              <a:xfrm>
                <a:off x="-39300" y="4899475"/>
                <a:ext cx="9255300" cy="0"/>
              </a:xfrm>
              <a:prstGeom prst="straightConnector1">
                <a:avLst/>
              </a:prstGeom>
              <a:noFill/>
              <a:ln w="9525" cap="flat" cmpd="sng">
                <a:solidFill>
                  <a:schemeClr val="accent6"/>
                </a:solidFill>
                <a:prstDash val="solid"/>
                <a:round/>
                <a:headEnd type="none" w="med" len="med"/>
                <a:tailEnd type="none" w="med" len="med"/>
              </a:ln>
            </p:spPr>
          </p:cxnSp>
        </p:grpSp>
      </p:grpSp>
      <p:sp>
        <p:nvSpPr>
          <p:cNvPr id="536" name="Google Shape;536;p14"/>
          <p:cNvSpPr/>
          <p:nvPr/>
        </p:nvSpPr>
        <p:spPr>
          <a:xfrm>
            <a:off x="720000" y="425075"/>
            <a:ext cx="7704000" cy="410400"/>
          </a:xfrm>
          <a:prstGeom prst="round2SameRect">
            <a:avLst>
              <a:gd name="adj1" fmla="val 35758"/>
              <a:gd name="adj2" fmla="val 0"/>
            </a:avLst>
          </a:prstGeom>
          <a:gradFill>
            <a:gsLst>
              <a:gs pos="0">
                <a:schemeClr val="dk2"/>
              </a:gs>
              <a:gs pos="100000">
                <a:schemeClr val="accent2"/>
              </a:gs>
            </a:gsLst>
            <a:lin ang="10800025"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4"/>
          <p:cNvSpPr/>
          <p:nvPr/>
        </p:nvSpPr>
        <p:spPr>
          <a:xfrm>
            <a:off x="7480325" y="545525"/>
            <a:ext cx="169500" cy="169500"/>
          </a:xfrm>
          <a:custGeom>
            <a:avLst/>
            <a:gdLst/>
            <a:ahLst/>
            <a:cxnLst/>
            <a:rect l="l" t="t" r="r" b="b"/>
            <a:pathLst>
              <a:path w="6780" h="6780" extrusionOk="0">
                <a:moveTo>
                  <a:pt x="700" y="1"/>
                </a:moveTo>
                <a:cubicBezTo>
                  <a:pt x="305" y="1"/>
                  <a:pt x="1" y="305"/>
                  <a:pt x="1" y="670"/>
                </a:cubicBezTo>
                <a:lnTo>
                  <a:pt x="1" y="6110"/>
                </a:lnTo>
                <a:cubicBezTo>
                  <a:pt x="1" y="6475"/>
                  <a:pt x="305" y="6779"/>
                  <a:pt x="700" y="6779"/>
                </a:cubicBezTo>
                <a:lnTo>
                  <a:pt x="6110" y="6779"/>
                </a:lnTo>
                <a:cubicBezTo>
                  <a:pt x="6475" y="6779"/>
                  <a:pt x="6779" y="6475"/>
                  <a:pt x="6779" y="6110"/>
                </a:cubicBezTo>
                <a:lnTo>
                  <a:pt x="6779" y="670"/>
                </a:lnTo>
                <a:cubicBezTo>
                  <a:pt x="6779" y="305"/>
                  <a:pt x="6506" y="1"/>
                  <a:pt x="6110" y="1"/>
                </a:cubicBezTo>
                <a:close/>
              </a:path>
            </a:pathLst>
          </a:custGeom>
          <a:solidFill>
            <a:srgbClr val="FE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4"/>
          <p:cNvSpPr/>
          <p:nvPr/>
        </p:nvSpPr>
        <p:spPr>
          <a:xfrm>
            <a:off x="7522125" y="633288"/>
            <a:ext cx="85900" cy="25"/>
          </a:xfrm>
          <a:custGeom>
            <a:avLst/>
            <a:gdLst/>
            <a:ahLst/>
            <a:cxnLst/>
            <a:rect l="l" t="t" r="r" b="b"/>
            <a:pathLst>
              <a:path w="3436" h="1" fill="none" extrusionOk="0">
                <a:moveTo>
                  <a:pt x="3435" y="0"/>
                </a:moveTo>
                <a:lnTo>
                  <a:pt x="1" y="0"/>
                </a:lnTo>
              </a:path>
            </a:pathLst>
          </a:custGeom>
          <a:noFill/>
          <a:ln w="28875" cap="rnd" cmpd="sng">
            <a:solidFill>
              <a:srgbClr val="4237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4"/>
          <p:cNvSpPr/>
          <p:nvPr/>
        </p:nvSpPr>
        <p:spPr>
          <a:xfrm>
            <a:off x="8024425" y="545525"/>
            <a:ext cx="169475" cy="169500"/>
          </a:xfrm>
          <a:custGeom>
            <a:avLst/>
            <a:gdLst/>
            <a:ahLst/>
            <a:cxnLst/>
            <a:rect l="l" t="t" r="r" b="b"/>
            <a:pathLst>
              <a:path w="6779" h="6780" extrusionOk="0">
                <a:moveTo>
                  <a:pt x="669" y="1"/>
                </a:moveTo>
                <a:cubicBezTo>
                  <a:pt x="274" y="1"/>
                  <a:pt x="0" y="305"/>
                  <a:pt x="0" y="670"/>
                </a:cubicBezTo>
                <a:lnTo>
                  <a:pt x="0" y="6110"/>
                </a:lnTo>
                <a:cubicBezTo>
                  <a:pt x="0" y="6475"/>
                  <a:pt x="274" y="6779"/>
                  <a:pt x="669" y="6779"/>
                </a:cubicBezTo>
                <a:lnTo>
                  <a:pt x="6079" y="6779"/>
                </a:lnTo>
                <a:cubicBezTo>
                  <a:pt x="6475" y="6779"/>
                  <a:pt x="6778" y="6475"/>
                  <a:pt x="6778" y="6110"/>
                </a:cubicBezTo>
                <a:lnTo>
                  <a:pt x="6778" y="670"/>
                </a:lnTo>
                <a:cubicBezTo>
                  <a:pt x="6778" y="305"/>
                  <a:pt x="6475" y="1"/>
                  <a:pt x="6079" y="1"/>
                </a:cubicBezTo>
                <a:close/>
              </a:path>
            </a:pathLst>
          </a:custGeom>
          <a:solidFill>
            <a:srgbClr val="FE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4"/>
          <p:cNvSpPr/>
          <p:nvPr/>
        </p:nvSpPr>
        <p:spPr>
          <a:xfrm>
            <a:off x="8024425" y="545525"/>
            <a:ext cx="169475" cy="169500"/>
          </a:xfrm>
          <a:custGeom>
            <a:avLst/>
            <a:gdLst/>
            <a:ahLst/>
            <a:cxnLst/>
            <a:rect l="l" t="t" r="r" b="b"/>
            <a:pathLst>
              <a:path w="6779" h="6780" fill="none" extrusionOk="0">
                <a:moveTo>
                  <a:pt x="6079" y="6779"/>
                </a:moveTo>
                <a:lnTo>
                  <a:pt x="669" y="6779"/>
                </a:lnTo>
                <a:cubicBezTo>
                  <a:pt x="274" y="6779"/>
                  <a:pt x="0" y="6475"/>
                  <a:pt x="0" y="6110"/>
                </a:cubicBezTo>
                <a:lnTo>
                  <a:pt x="0" y="670"/>
                </a:lnTo>
                <a:cubicBezTo>
                  <a:pt x="0" y="305"/>
                  <a:pt x="274" y="1"/>
                  <a:pt x="669" y="1"/>
                </a:cubicBezTo>
                <a:lnTo>
                  <a:pt x="6079" y="1"/>
                </a:lnTo>
                <a:cubicBezTo>
                  <a:pt x="6475" y="1"/>
                  <a:pt x="6778" y="305"/>
                  <a:pt x="6778" y="670"/>
                </a:cubicBezTo>
                <a:lnTo>
                  <a:pt x="6778" y="6110"/>
                </a:lnTo>
                <a:cubicBezTo>
                  <a:pt x="6778" y="6475"/>
                  <a:pt x="6475" y="6779"/>
                  <a:pt x="6079"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4"/>
          <p:cNvSpPr/>
          <p:nvPr/>
        </p:nvSpPr>
        <p:spPr>
          <a:xfrm>
            <a:off x="8029725" y="549325"/>
            <a:ext cx="158850" cy="160375"/>
          </a:xfrm>
          <a:custGeom>
            <a:avLst/>
            <a:gdLst/>
            <a:ahLst/>
            <a:cxnLst/>
            <a:rect l="l" t="t" r="r" b="b"/>
            <a:pathLst>
              <a:path w="6354" h="6415" fill="none" extrusionOk="0">
                <a:moveTo>
                  <a:pt x="1" y="1"/>
                </a:moveTo>
                <a:lnTo>
                  <a:pt x="6354" y="6414"/>
                </a:lnTo>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4"/>
          <p:cNvSpPr/>
          <p:nvPr/>
        </p:nvSpPr>
        <p:spPr>
          <a:xfrm>
            <a:off x="8028975" y="549325"/>
            <a:ext cx="158850" cy="160375"/>
          </a:xfrm>
          <a:custGeom>
            <a:avLst/>
            <a:gdLst/>
            <a:ahLst/>
            <a:cxnLst/>
            <a:rect l="l" t="t" r="r" b="b"/>
            <a:pathLst>
              <a:path w="6354" h="6415" fill="none" extrusionOk="0">
                <a:moveTo>
                  <a:pt x="6353" y="1"/>
                </a:moveTo>
                <a:lnTo>
                  <a:pt x="1" y="6414"/>
                </a:lnTo>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4"/>
          <p:cNvSpPr/>
          <p:nvPr/>
        </p:nvSpPr>
        <p:spPr>
          <a:xfrm>
            <a:off x="8024425" y="545525"/>
            <a:ext cx="169475" cy="169500"/>
          </a:xfrm>
          <a:custGeom>
            <a:avLst/>
            <a:gdLst/>
            <a:ahLst/>
            <a:cxnLst/>
            <a:rect l="l" t="t" r="r" b="b"/>
            <a:pathLst>
              <a:path w="6779" h="6780" fill="none" extrusionOk="0">
                <a:moveTo>
                  <a:pt x="6079" y="6779"/>
                </a:moveTo>
                <a:lnTo>
                  <a:pt x="669" y="6779"/>
                </a:lnTo>
                <a:cubicBezTo>
                  <a:pt x="274" y="6779"/>
                  <a:pt x="0" y="6475"/>
                  <a:pt x="0" y="6110"/>
                </a:cubicBezTo>
                <a:lnTo>
                  <a:pt x="0" y="670"/>
                </a:lnTo>
                <a:cubicBezTo>
                  <a:pt x="0" y="305"/>
                  <a:pt x="274" y="1"/>
                  <a:pt x="669" y="1"/>
                </a:cubicBezTo>
                <a:lnTo>
                  <a:pt x="6079" y="1"/>
                </a:lnTo>
                <a:cubicBezTo>
                  <a:pt x="6475" y="1"/>
                  <a:pt x="6778" y="305"/>
                  <a:pt x="6778" y="670"/>
                </a:cubicBezTo>
                <a:lnTo>
                  <a:pt x="6778" y="6110"/>
                </a:lnTo>
                <a:cubicBezTo>
                  <a:pt x="6778" y="6475"/>
                  <a:pt x="6475" y="6779"/>
                  <a:pt x="6079"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4"/>
          <p:cNvSpPr/>
          <p:nvPr/>
        </p:nvSpPr>
        <p:spPr>
          <a:xfrm>
            <a:off x="7752375" y="545525"/>
            <a:ext cx="169475" cy="169500"/>
          </a:xfrm>
          <a:custGeom>
            <a:avLst/>
            <a:gdLst/>
            <a:ahLst/>
            <a:cxnLst/>
            <a:rect l="l" t="t" r="r" b="b"/>
            <a:pathLst>
              <a:path w="6779" h="6780" extrusionOk="0">
                <a:moveTo>
                  <a:pt x="669" y="1"/>
                </a:moveTo>
                <a:cubicBezTo>
                  <a:pt x="305" y="1"/>
                  <a:pt x="1" y="305"/>
                  <a:pt x="1" y="670"/>
                </a:cubicBezTo>
                <a:lnTo>
                  <a:pt x="1" y="6110"/>
                </a:lnTo>
                <a:cubicBezTo>
                  <a:pt x="1" y="6475"/>
                  <a:pt x="305" y="6779"/>
                  <a:pt x="669" y="6779"/>
                </a:cubicBezTo>
                <a:lnTo>
                  <a:pt x="6110" y="6779"/>
                </a:lnTo>
                <a:cubicBezTo>
                  <a:pt x="6475" y="6779"/>
                  <a:pt x="6779" y="6475"/>
                  <a:pt x="6779" y="6110"/>
                </a:cubicBezTo>
                <a:lnTo>
                  <a:pt x="6779" y="670"/>
                </a:lnTo>
                <a:cubicBezTo>
                  <a:pt x="6779" y="305"/>
                  <a:pt x="6475" y="1"/>
                  <a:pt x="6110" y="1"/>
                </a:cubicBezTo>
                <a:close/>
              </a:path>
            </a:pathLst>
          </a:custGeom>
          <a:solidFill>
            <a:srgbClr val="FE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4"/>
          <p:cNvSpPr/>
          <p:nvPr/>
        </p:nvSpPr>
        <p:spPr>
          <a:xfrm>
            <a:off x="7752375" y="545525"/>
            <a:ext cx="169475" cy="169500"/>
          </a:xfrm>
          <a:custGeom>
            <a:avLst/>
            <a:gdLst/>
            <a:ahLst/>
            <a:cxnLst/>
            <a:rect l="l" t="t" r="r" b="b"/>
            <a:pathLst>
              <a:path w="6779" h="6780" fill="none" extrusionOk="0">
                <a:moveTo>
                  <a:pt x="6110" y="6779"/>
                </a:moveTo>
                <a:lnTo>
                  <a:pt x="669" y="6779"/>
                </a:lnTo>
                <a:cubicBezTo>
                  <a:pt x="305" y="6779"/>
                  <a:pt x="1" y="6475"/>
                  <a:pt x="1" y="6110"/>
                </a:cubicBezTo>
                <a:lnTo>
                  <a:pt x="1" y="670"/>
                </a:lnTo>
                <a:cubicBezTo>
                  <a:pt x="1" y="305"/>
                  <a:pt x="305" y="1"/>
                  <a:pt x="669" y="1"/>
                </a:cubicBezTo>
                <a:lnTo>
                  <a:pt x="6110" y="1"/>
                </a:lnTo>
                <a:cubicBezTo>
                  <a:pt x="6475"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4"/>
          <p:cNvSpPr/>
          <p:nvPr/>
        </p:nvSpPr>
        <p:spPr>
          <a:xfrm>
            <a:off x="7752375" y="545525"/>
            <a:ext cx="169475" cy="169500"/>
          </a:xfrm>
          <a:custGeom>
            <a:avLst/>
            <a:gdLst/>
            <a:ahLst/>
            <a:cxnLst/>
            <a:rect l="l" t="t" r="r" b="b"/>
            <a:pathLst>
              <a:path w="6779" h="6780" fill="none" extrusionOk="0">
                <a:moveTo>
                  <a:pt x="6110" y="6779"/>
                </a:moveTo>
                <a:lnTo>
                  <a:pt x="669" y="6779"/>
                </a:lnTo>
                <a:cubicBezTo>
                  <a:pt x="305" y="6779"/>
                  <a:pt x="1" y="6475"/>
                  <a:pt x="1" y="6110"/>
                </a:cubicBezTo>
                <a:lnTo>
                  <a:pt x="1" y="670"/>
                </a:lnTo>
                <a:cubicBezTo>
                  <a:pt x="1" y="305"/>
                  <a:pt x="305" y="1"/>
                  <a:pt x="669" y="1"/>
                </a:cubicBezTo>
                <a:lnTo>
                  <a:pt x="6110" y="1"/>
                </a:lnTo>
                <a:cubicBezTo>
                  <a:pt x="6475"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4"/>
          <p:cNvSpPr/>
          <p:nvPr/>
        </p:nvSpPr>
        <p:spPr>
          <a:xfrm>
            <a:off x="7794175" y="601000"/>
            <a:ext cx="85900" cy="64625"/>
          </a:xfrm>
          <a:custGeom>
            <a:avLst/>
            <a:gdLst/>
            <a:ahLst/>
            <a:cxnLst/>
            <a:rect l="l" t="t" r="r" b="b"/>
            <a:pathLst>
              <a:path w="3436" h="2585" fill="none" extrusionOk="0">
                <a:moveTo>
                  <a:pt x="0" y="1"/>
                </a:moveTo>
                <a:lnTo>
                  <a:pt x="3435" y="1"/>
                </a:lnTo>
                <a:lnTo>
                  <a:pt x="3435" y="2584"/>
                </a:lnTo>
                <a:lnTo>
                  <a:pt x="0" y="2584"/>
                </a:lnTo>
                <a:close/>
              </a:path>
            </a:pathLst>
          </a:custGeom>
          <a:noFill/>
          <a:ln w="23550" cap="rnd" cmpd="sng">
            <a:solidFill>
              <a:srgbClr val="4237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4"/>
          <p:cNvSpPr/>
          <p:nvPr/>
        </p:nvSpPr>
        <p:spPr>
          <a:xfrm>
            <a:off x="7480325" y="545525"/>
            <a:ext cx="169500" cy="169500"/>
          </a:xfrm>
          <a:custGeom>
            <a:avLst/>
            <a:gdLst/>
            <a:ahLst/>
            <a:cxnLst/>
            <a:rect l="l" t="t" r="r" b="b"/>
            <a:pathLst>
              <a:path w="6780" h="6780" fill="none" extrusionOk="0">
                <a:moveTo>
                  <a:pt x="6110" y="6779"/>
                </a:moveTo>
                <a:lnTo>
                  <a:pt x="700" y="6779"/>
                </a:lnTo>
                <a:cubicBezTo>
                  <a:pt x="305" y="6779"/>
                  <a:pt x="1" y="6475"/>
                  <a:pt x="1" y="6110"/>
                </a:cubicBezTo>
                <a:lnTo>
                  <a:pt x="1" y="670"/>
                </a:lnTo>
                <a:cubicBezTo>
                  <a:pt x="1" y="305"/>
                  <a:pt x="305" y="1"/>
                  <a:pt x="700" y="1"/>
                </a:cubicBezTo>
                <a:lnTo>
                  <a:pt x="6110" y="1"/>
                </a:lnTo>
                <a:cubicBezTo>
                  <a:pt x="6506"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4"/>
          <p:cNvSpPr/>
          <p:nvPr/>
        </p:nvSpPr>
        <p:spPr>
          <a:xfrm>
            <a:off x="7480325" y="545525"/>
            <a:ext cx="169500" cy="169500"/>
          </a:xfrm>
          <a:custGeom>
            <a:avLst/>
            <a:gdLst/>
            <a:ahLst/>
            <a:cxnLst/>
            <a:rect l="l" t="t" r="r" b="b"/>
            <a:pathLst>
              <a:path w="6780" h="6780" fill="none" extrusionOk="0">
                <a:moveTo>
                  <a:pt x="6110" y="6779"/>
                </a:moveTo>
                <a:lnTo>
                  <a:pt x="700" y="6779"/>
                </a:lnTo>
                <a:cubicBezTo>
                  <a:pt x="305" y="6779"/>
                  <a:pt x="1" y="6475"/>
                  <a:pt x="1" y="6110"/>
                </a:cubicBezTo>
                <a:lnTo>
                  <a:pt x="1" y="670"/>
                </a:lnTo>
                <a:cubicBezTo>
                  <a:pt x="1" y="305"/>
                  <a:pt x="305" y="1"/>
                  <a:pt x="700" y="1"/>
                </a:cubicBezTo>
                <a:lnTo>
                  <a:pt x="6110" y="1"/>
                </a:lnTo>
                <a:cubicBezTo>
                  <a:pt x="6506"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4"/>
          <p:cNvSpPr txBox="1">
            <a:spLocks noGrp="1"/>
          </p:cNvSpPr>
          <p:nvPr>
            <p:ph type="subTitle" idx="1"/>
          </p:nvPr>
        </p:nvSpPr>
        <p:spPr>
          <a:xfrm>
            <a:off x="1099981" y="3028207"/>
            <a:ext cx="29076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a:solidFill>
                  <a:schemeClr val="accent6"/>
                </a:solidFill>
                <a:latin typeface="Patrick Hand SC"/>
                <a:ea typeface="Patrick Hand SC"/>
                <a:cs typeface="Patrick Hand SC"/>
                <a:sym typeface="Patrick Hand SC"/>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551" name="Google Shape;551;p14"/>
          <p:cNvSpPr txBox="1">
            <a:spLocks noGrp="1"/>
          </p:cNvSpPr>
          <p:nvPr>
            <p:ph type="subTitle" idx="2"/>
          </p:nvPr>
        </p:nvSpPr>
        <p:spPr>
          <a:xfrm>
            <a:off x="5136566" y="3028207"/>
            <a:ext cx="29076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a:solidFill>
                  <a:schemeClr val="accent6"/>
                </a:solidFill>
                <a:latin typeface="Patrick Hand SC"/>
                <a:ea typeface="Patrick Hand SC"/>
                <a:cs typeface="Patrick Hand SC"/>
                <a:sym typeface="Patrick Hand SC"/>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552" name="Google Shape;552;p14"/>
          <p:cNvSpPr txBox="1">
            <a:spLocks noGrp="1"/>
          </p:cNvSpPr>
          <p:nvPr>
            <p:ph type="subTitle" idx="3"/>
          </p:nvPr>
        </p:nvSpPr>
        <p:spPr>
          <a:xfrm>
            <a:off x="1099981" y="3671288"/>
            <a:ext cx="2907600" cy="73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3" name="Google Shape;553;p14"/>
          <p:cNvSpPr txBox="1">
            <a:spLocks noGrp="1"/>
          </p:cNvSpPr>
          <p:nvPr>
            <p:ph type="subTitle" idx="4"/>
          </p:nvPr>
        </p:nvSpPr>
        <p:spPr>
          <a:xfrm>
            <a:off x="5136566" y="3671288"/>
            <a:ext cx="2907600" cy="73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4" name="Google Shape;554;p14"/>
          <p:cNvSpPr txBox="1">
            <a:spLocks noGrp="1"/>
          </p:cNvSpPr>
          <p:nvPr>
            <p:ph type="title"/>
          </p:nvPr>
        </p:nvSpPr>
        <p:spPr>
          <a:xfrm>
            <a:off x="720000" y="450475"/>
            <a:ext cx="6015000" cy="365700"/>
          </a:xfrm>
          <a:prstGeom prst="rect">
            <a:avLst/>
          </a:prstGeom>
        </p:spPr>
        <p:txBody>
          <a:bodyPr spcFirstLastPara="1" wrap="square" lIns="91425" tIns="0" rIns="91425" bIns="91425" anchor="ctr" anchorCtr="0">
            <a:noAutofit/>
          </a:bodyPr>
          <a:lstStyle>
            <a:lvl1pPr lvl="0" rtl="0">
              <a:spcBef>
                <a:spcPts val="0"/>
              </a:spcBef>
              <a:spcAft>
                <a:spcPts val="0"/>
              </a:spcAft>
              <a:buSzPts val="3500"/>
              <a:buNone/>
              <a:defRPr sz="3000">
                <a:solidFill>
                  <a:schemeClr val="accent6"/>
                </a:solidFill>
                <a:latin typeface="Patrick Hand SC"/>
                <a:ea typeface="Patrick Hand SC"/>
                <a:cs typeface="Patrick Hand SC"/>
                <a:sym typeface="Patrick Hand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55" name="Google Shape;555;p14"/>
          <p:cNvGrpSpPr/>
          <p:nvPr/>
        </p:nvGrpSpPr>
        <p:grpSpPr>
          <a:xfrm>
            <a:off x="8697800" y="433279"/>
            <a:ext cx="200100" cy="4300200"/>
            <a:chOff x="180600" y="-265885"/>
            <a:chExt cx="200100" cy="4300200"/>
          </a:xfrm>
        </p:grpSpPr>
        <p:sp>
          <p:nvSpPr>
            <p:cNvPr id="556" name="Google Shape;556;p14"/>
            <p:cNvSpPr/>
            <p:nvPr/>
          </p:nvSpPr>
          <p:spPr>
            <a:xfrm>
              <a:off x="189150" y="-265885"/>
              <a:ext cx="183000" cy="4300200"/>
            </a:xfrm>
            <a:prstGeom prst="roundRect">
              <a:avLst>
                <a:gd name="adj" fmla="val 33175"/>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7" name="Google Shape;557;p14"/>
            <p:cNvGrpSpPr/>
            <p:nvPr/>
          </p:nvGrpSpPr>
          <p:grpSpPr>
            <a:xfrm>
              <a:off x="180600" y="-192188"/>
              <a:ext cx="200100" cy="4169243"/>
              <a:chOff x="180600" y="-189643"/>
              <a:chExt cx="200100" cy="4169243"/>
            </a:xfrm>
          </p:grpSpPr>
          <p:sp>
            <p:nvSpPr>
              <p:cNvPr id="558" name="Google Shape;558;p14"/>
              <p:cNvSpPr/>
              <p:nvPr/>
            </p:nvSpPr>
            <p:spPr>
              <a:xfrm>
                <a:off x="234900" y="-189643"/>
                <a:ext cx="91500" cy="79200"/>
              </a:xfrm>
              <a:prstGeom prst="triangle">
                <a:avLst>
                  <a:gd name="adj"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9" name="Google Shape;559;p14"/>
              <p:cNvCxnSpPr/>
              <p:nvPr/>
            </p:nvCxnSpPr>
            <p:spPr>
              <a:xfrm>
                <a:off x="180600" y="-56357"/>
                <a:ext cx="200100" cy="0"/>
              </a:xfrm>
              <a:prstGeom prst="straightConnector1">
                <a:avLst/>
              </a:prstGeom>
              <a:noFill/>
              <a:ln w="28575" cap="flat" cmpd="sng">
                <a:solidFill>
                  <a:schemeClr val="dk1"/>
                </a:solidFill>
                <a:prstDash val="solid"/>
                <a:round/>
                <a:headEnd type="none" w="med" len="med"/>
                <a:tailEnd type="none" w="med" len="med"/>
              </a:ln>
            </p:spPr>
          </p:cxnSp>
          <p:sp>
            <p:nvSpPr>
              <p:cNvPr id="560" name="Google Shape;560;p14"/>
              <p:cNvSpPr/>
              <p:nvPr/>
            </p:nvSpPr>
            <p:spPr>
              <a:xfrm rot="10800000" flipH="1">
                <a:off x="234900" y="3900400"/>
                <a:ext cx="91500" cy="79200"/>
              </a:xfrm>
              <a:prstGeom prst="triangle">
                <a:avLst>
                  <a:gd name="adj"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1" name="Google Shape;561;p14"/>
              <p:cNvCxnSpPr/>
              <p:nvPr/>
            </p:nvCxnSpPr>
            <p:spPr>
              <a:xfrm>
                <a:off x="180600" y="3846314"/>
                <a:ext cx="200100" cy="0"/>
              </a:xfrm>
              <a:prstGeom prst="straightConnector1">
                <a:avLst/>
              </a:prstGeom>
              <a:noFill/>
              <a:ln w="28575" cap="flat" cmpd="sng">
                <a:solidFill>
                  <a:schemeClr val="dk1"/>
                </a:solidFill>
                <a:prstDash val="solid"/>
                <a:round/>
                <a:headEnd type="none" w="med" len="med"/>
                <a:tailEnd type="none" w="med" len="med"/>
              </a:ln>
            </p:spPr>
          </p:cxnSp>
        </p:grpSp>
        <p:sp>
          <p:nvSpPr>
            <p:cNvPr id="562" name="Google Shape;562;p14"/>
            <p:cNvSpPr/>
            <p:nvPr/>
          </p:nvSpPr>
          <p:spPr>
            <a:xfrm>
              <a:off x="189150" y="2742352"/>
              <a:ext cx="183000" cy="1100100"/>
            </a:xfrm>
            <a:prstGeom prst="rect">
              <a:avLst/>
            </a:prstGeom>
            <a:gradFill>
              <a:gsLst>
                <a:gs pos="0">
                  <a:schemeClr val="accent1"/>
                </a:gs>
                <a:gs pos="100000">
                  <a:schemeClr val="accent2"/>
                </a:gs>
              </a:gsLst>
              <a:lin ang="5400012"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3" name="Google Shape;563;p14"/>
          <p:cNvGrpSpPr/>
          <p:nvPr/>
        </p:nvGrpSpPr>
        <p:grpSpPr>
          <a:xfrm>
            <a:off x="872405" y="135143"/>
            <a:ext cx="815291" cy="298136"/>
            <a:chOff x="7613525" y="0"/>
            <a:chExt cx="939275" cy="343475"/>
          </a:xfrm>
        </p:grpSpPr>
        <p:sp>
          <p:nvSpPr>
            <p:cNvPr id="564" name="Google Shape;564;p14"/>
            <p:cNvSpPr/>
            <p:nvPr/>
          </p:nvSpPr>
          <p:spPr>
            <a:xfrm>
              <a:off x="7652300" y="24300"/>
              <a:ext cx="876175" cy="291075"/>
            </a:xfrm>
            <a:custGeom>
              <a:avLst/>
              <a:gdLst/>
              <a:ahLst/>
              <a:cxnLst/>
              <a:rect l="l" t="t" r="r" b="b"/>
              <a:pathLst>
                <a:path w="35047" h="11643" extrusionOk="0">
                  <a:moveTo>
                    <a:pt x="0" y="11642"/>
                  </a:moveTo>
                  <a:lnTo>
                    <a:pt x="34803" y="11642"/>
                  </a:lnTo>
                  <a:cubicBezTo>
                    <a:pt x="34803" y="11642"/>
                    <a:pt x="35046" y="8481"/>
                    <a:pt x="31156" y="8967"/>
                  </a:cubicBezTo>
                  <a:cubicBezTo>
                    <a:pt x="31156" y="8967"/>
                    <a:pt x="33192" y="6809"/>
                    <a:pt x="31946" y="4530"/>
                  </a:cubicBezTo>
                  <a:cubicBezTo>
                    <a:pt x="31308" y="3314"/>
                    <a:pt x="29970" y="2645"/>
                    <a:pt x="28603" y="2736"/>
                  </a:cubicBezTo>
                  <a:cubicBezTo>
                    <a:pt x="26992" y="2858"/>
                    <a:pt x="25046" y="3861"/>
                    <a:pt x="25837" y="8208"/>
                  </a:cubicBezTo>
                  <a:cubicBezTo>
                    <a:pt x="25837" y="8208"/>
                    <a:pt x="24712" y="7387"/>
                    <a:pt x="23435" y="8177"/>
                  </a:cubicBezTo>
                  <a:cubicBezTo>
                    <a:pt x="23435" y="8177"/>
                    <a:pt x="23466" y="8116"/>
                    <a:pt x="23496" y="8025"/>
                  </a:cubicBezTo>
                  <a:cubicBezTo>
                    <a:pt x="24074" y="5654"/>
                    <a:pt x="21824" y="3527"/>
                    <a:pt x="19545" y="4347"/>
                  </a:cubicBezTo>
                  <a:cubicBezTo>
                    <a:pt x="18845" y="4621"/>
                    <a:pt x="18086" y="5138"/>
                    <a:pt x="17386" y="6141"/>
                  </a:cubicBezTo>
                  <a:cubicBezTo>
                    <a:pt x="17386" y="6141"/>
                    <a:pt x="18845" y="1521"/>
                    <a:pt x="15715" y="396"/>
                  </a:cubicBezTo>
                  <a:cubicBezTo>
                    <a:pt x="14681" y="1"/>
                    <a:pt x="13526" y="92"/>
                    <a:pt x="12554" y="609"/>
                  </a:cubicBezTo>
                  <a:cubicBezTo>
                    <a:pt x="11277" y="1308"/>
                    <a:pt x="9666" y="2919"/>
                    <a:pt x="9848" y="6718"/>
                  </a:cubicBezTo>
                  <a:cubicBezTo>
                    <a:pt x="9848" y="6718"/>
                    <a:pt x="9727" y="3435"/>
                    <a:pt x="6900" y="3284"/>
                  </a:cubicBezTo>
                  <a:cubicBezTo>
                    <a:pt x="5532" y="3192"/>
                    <a:pt x="4225" y="3983"/>
                    <a:pt x="3678" y="5259"/>
                  </a:cubicBezTo>
                  <a:cubicBezTo>
                    <a:pt x="3222" y="6293"/>
                    <a:pt x="3161" y="7812"/>
                    <a:pt x="4803" y="9575"/>
                  </a:cubicBezTo>
                  <a:cubicBezTo>
                    <a:pt x="4803" y="9606"/>
                    <a:pt x="1003" y="8542"/>
                    <a:pt x="0" y="116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4"/>
            <p:cNvSpPr/>
            <p:nvPr/>
          </p:nvSpPr>
          <p:spPr>
            <a:xfrm>
              <a:off x="7613525" y="0"/>
              <a:ext cx="939275" cy="343475"/>
            </a:xfrm>
            <a:custGeom>
              <a:avLst/>
              <a:gdLst/>
              <a:ahLst/>
              <a:cxnLst/>
              <a:rect l="l" t="t" r="r" b="b"/>
              <a:pathLst>
                <a:path w="37571" h="13739" extrusionOk="0">
                  <a:moveTo>
                    <a:pt x="11396" y="7624"/>
                  </a:moveTo>
                  <a:cubicBezTo>
                    <a:pt x="11397" y="7646"/>
                    <a:pt x="11398" y="7668"/>
                    <a:pt x="11399" y="7690"/>
                  </a:cubicBezTo>
                  <a:cubicBezTo>
                    <a:pt x="11399" y="7679"/>
                    <a:pt x="11399" y="7656"/>
                    <a:pt x="11396" y="7624"/>
                  </a:cubicBezTo>
                  <a:close/>
                  <a:moveTo>
                    <a:pt x="15959" y="1125"/>
                  </a:moveTo>
                  <a:cubicBezTo>
                    <a:pt x="16384" y="1125"/>
                    <a:pt x="16840" y="1216"/>
                    <a:pt x="17266" y="1368"/>
                  </a:cubicBezTo>
                  <a:cubicBezTo>
                    <a:pt x="20396" y="2493"/>
                    <a:pt x="18968" y="7113"/>
                    <a:pt x="18968" y="7113"/>
                  </a:cubicBezTo>
                  <a:cubicBezTo>
                    <a:pt x="19667" y="6110"/>
                    <a:pt x="20396" y="5593"/>
                    <a:pt x="21096" y="5319"/>
                  </a:cubicBezTo>
                  <a:cubicBezTo>
                    <a:pt x="21430" y="5198"/>
                    <a:pt x="21764" y="5137"/>
                    <a:pt x="22099" y="5137"/>
                  </a:cubicBezTo>
                  <a:cubicBezTo>
                    <a:pt x="23983" y="5137"/>
                    <a:pt x="25533" y="6991"/>
                    <a:pt x="25047" y="8997"/>
                  </a:cubicBezTo>
                  <a:cubicBezTo>
                    <a:pt x="25017" y="9088"/>
                    <a:pt x="25017" y="9149"/>
                    <a:pt x="25017" y="9149"/>
                  </a:cubicBezTo>
                  <a:cubicBezTo>
                    <a:pt x="25412" y="8876"/>
                    <a:pt x="25807" y="8815"/>
                    <a:pt x="26141" y="8815"/>
                  </a:cubicBezTo>
                  <a:cubicBezTo>
                    <a:pt x="26871" y="8815"/>
                    <a:pt x="27388" y="9180"/>
                    <a:pt x="27388" y="9180"/>
                  </a:cubicBezTo>
                  <a:cubicBezTo>
                    <a:pt x="26597" y="4833"/>
                    <a:pt x="28543" y="3830"/>
                    <a:pt x="30154" y="3708"/>
                  </a:cubicBezTo>
                  <a:lnTo>
                    <a:pt x="30427" y="3708"/>
                  </a:lnTo>
                  <a:cubicBezTo>
                    <a:pt x="31704" y="3708"/>
                    <a:pt x="32889" y="4377"/>
                    <a:pt x="33497" y="5502"/>
                  </a:cubicBezTo>
                  <a:cubicBezTo>
                    <a:pt x="34743" y="7781"/>
                    <a:pt x="32707" y="9939"/>
                    <a:pt x="32707" y="9939"/>
                  </a:cubicBezTo>
                  <a:cubicBezTo>
                    <a:pt x="32980" y="9909"/>
                    <a:pt x="33223" y="9879"/>
                    <a:pt x="33467" y="9879"/>
                  </a:cubicBezTo>
                  <a:cubicBezTo>
                    <a:pt x="36567" y="9879"/>
                    <a:pt x="36354" y="12614"/>
                    <a:pt x="36354" y="12614"/>
                  </a:cubicBezTo>
                  <a:lnTo>
                    <a:pt x="1551" y="12614"/>
                  </a:lnTo>
                  <a:cubicBezTo>
                    <a:pt x="2129" y="10760"/>
                    <a:pt x="3709" y="10395"/>
                    <a:pt x="4895" y="10395"/>
                  </a:cubicBezTo>
                  <a:cubicBezTo>
                    <a:pt x="5715" y="10395"/>
                    <a:pt x="6354" y="10578"/>
                    <a:pt x="6354" y="10578"/>
                  </a:cubicBezTo>
                  <a:cubicBezTo>
                    <a:pt x="4712" y="8784"/>
                    <a:pt x="4773" y="7265"/>
                    <a:pt x="5229" y="6231"/>
                  </a:cubicBezTo>
                  <a:cubicBezTo>
                    <a:pt x="5746" y="5015"/>
                    <a:pt x="6962" y="4256"/>
                    <a:pt x="8269" y="4256"/>
                  </a:cubicBezTo>
                  <a:lnTo>
                    <a:pt x="8451" y="4256"/>
                  </a:lnTo>
                  <a:cubicBezTo>
                    <a:pt x="11017" y="4398"/>
                    <a:pt x="11363" y="7135"/>
                    <a:pt x="11396" y="7624"/>
                  </a:cubicBezTo>
                  <a:lnTo>
                    <a:pt x="11396" y="7624"/>
                  </a:lnTo>
                  <a:cubicBezTo>
                    <a:pt x="11236" y="3872"/>
                    <a:pt x="12835" y="2276"/>
                    <a:pt x="14105" y="1581"/>
                  </a:cubicBezTo>
                  <a:cubicBezTo>
                    <a:pt x="14682" y="1277"/>
                    <a:pt x="15320" y="1125"/>
                    <a:pt x="15959" y="1125"/>
                  </a:cubicBezTo>
                  <a:close/>
                  <a:moveTo>
                    <a:pt x="15959" y="0"/>
                  </a:moveTo>
                  <a:cubicBezTo>
                    <a:pt x="15138" y="0"/>
                    <a:pt x="14317" y="183"/>
                    <a:pt x="13588" y="578"/>
                  </a:cubicBezTo>
                  <a:cubicBezTo>
                    <a:pt x="12706" y="1034"/>
                    <a:pt x="11460" y="2006"/>
                    <a:pt x="10761" y="3921"/>
                  </a:cubicBezTo>
                  <a:cubicBezTo>
                    <a:pt x="10184" y="3465"/>
                    <a:pt x="9454" y="3161"/>
                    <a:pt x="8512" y="3100"/>
                  </a:cubicBezTo>
                  <a:lnTo>
                    <a:pt x="8299" y="3100"/>
                  </a:lnTo>
                  <a:cubicBezTo>
                    <a:pt x="6506" y="3100"/>
                    <a:pt x="4895" y="4164"/>
                    <a:pt x="4196" y="5775"/>
                  </a:cubicBezTo>
                  <a:cubicBezTo>
                    <a:pt x="3800" y="6657"/>
                    <a:pt x="3588" y="7873"/>
                    <a:pt x="4165" y="9301"/>
                  </a:cubicBezTo>
                  <a:cubicBezTo>
                    <a:pt x="2341" y="9514"/>
                    <a:pt x="1004" y="10578"/>
                    <a:pt x="487" y="12250"/>
                  </a:cubicBezTo>
                  <a:lnTo>
                    <a:pt x="1" y="13739"/>
                  </a:lnTo>
                  <a:lnTo>
                    <a:pt x="37418" y="13739"/>
                  </a:lnTo>
                  <a:lnTo>
                    <a:pt x="37479" y="12675"/>
                  </a:lnTo>
                  <a:cubicBezTo>
                    <a:pt x="37509" y="12523"/>
                    <a:pt x="37570" y="11064"/>
                    <a:pt x="36537" y="9909"/>
                  </a:cubicBezTo>
                  <a:cubicBezTo>
                    <a:pt x="36050" y="9392"/>
                    <a:pt x="35412" y="9058"/>
                    <a:pt x="34682" y="8876"/>
                  </a:cubicBezTo>
                  <a:cubicBezTo>
                    <a:pt x="35108" y="7842"/>
                    <a:pt x="35321" y="6444"/>
                    <a:pt x="34530" y="4955"/>
                  </a:cubicBezTo>
                  <a:cubicBezTo>
                    <a:pt x="33740" y="3496"/>
                    <a:pt x="32160" y="2584"/>
                    <a:pt x="30427" y="2584"/>
                  </a:cubicBezTo>
                  <a:lnTo>
                    <a:pt x="30093" y="2584"/>
                  </a:lnTo>
                  <a:cubicBezTo>
                    <a:pt x="28786" y="2675"/>
                    <a:pt x="27722" y="3192"/>
                    <a:pt x="27023" y="4104"/>
                  </a:cubicBezTo>
                  <a:cubicBezTo>
                    <a:pt x="26445" y="4833"/>
                    <a:pt x="26141" y="5806"/>
                    <a:pt x="26080" y="6961"/>
                  </a:cubicBezTo>
                  <a:cubicBezTo>
                    <a:pt x="25929" y="6505"/>
                    <a:pt x="25685" y="6049"/>
                    <a:pt x="25381" y="5623"/>
                  </a:cubicBezTo>
                  <a:cubicBezTo>
                    <a:pt x="24591" y="4620"/>
                    <a:pt x="23375" y="4012"/>
                    <a:pt x="22099" y="4012"/>
                  </a:cubicBezTo>
                  <a:cubicBezTo>
                    <a:pt x="21643" y="4012"/>
                    <a:pt x="21156" y="4104"/>
                    <a:pt x="20700" y="4256"/>
                  </a:cubicBezTo>
                  <a:cubicBezTo>
                    <a:pt x="20609" y="4286"/>
                    <a:pt x="20518" y="4347"/>
                    <a:pt x="20396" y="4377"/>
                  </a:cubicBezTo>
                  <a:cubicBezTo>
                    <a:pt x="20305" y="2705"/>
                    <a:pt x="19606" y="1003"/>
                    <a:pt x="17661" y="274"/>
                  </a:cubicBezTo>
                  <a:cubicBezTo>
                    <a:pt x="17114" y="91"/>
                    <a:pt x="16536" y="0"/>
                    <a:pt x="15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37671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47"/>
        <p:cNvGrpSpPr/>
        <p:nvPr/>
      </p:nvGrpSpPr>
      <p:grpSpPr>
        <a:xfrm>
          <a:off x="0" y="0"/>
          <a:ext cx="0" cy="0"/>
          <a:chOff x="0" y="0"/>
          <a:chExt cx="0" cy="0"/>
        </a:xfrm>
      </p:grpSpPr>
      <p:grpSp>
        <p:nvGrpSpPr>
          <p:cNvPr id="48" name="Google Shape;48;p3"/>
          <p:cNvGrpSpPr/>
          <p:nvPr/>
        </p:nvGrpSpPr>
        <p:grpSpPr>
          <a:xfrm>
            <a:off x="-55650" y="-67950"/>
            <a:ext cx="9255300" cy="5279400"/>
            <a:chOff x="-55650" y="-67950"/>
            <a:chExt cx="9255300" cy="5279400"/>
          </a:xfrm>
        </p:grpSpPr>
        <p:grpSp>
          <p:nvGrpSpPr>
            <p:cNvPr id="49" name="Google Shape;49;p3"/>
            <p:cNvGrpSpPr/>
            <p:nvPr/>
          </p:nvGrpSpPr>
          <p:grpSpPr>
            <a:xfrm>
              <a:off x="323338" y="-67950"/>
              <a:ext cx="8497325" cy="5279400"/>
              <a:chOff x="323338" y="-67950"/>
              <a:chExt cx="8497325" cy="5279400"/>
            </a:xfrm>
          </p:grpSpPr>
          <p:cxnSp>
            <p:nvCxnSpPr>
              <p:cNvPr id="50" name="Google Shape;50;p3"/>
              <p:cNvCxnSpPr/>
              <p:nvPr/>
            </p:nvCxnSpPr>
            <p:spPr>
              <a:xfrm>
                <a:off x="930289"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51" name="Google Shape;51;p3"/>
              <p:cNvCxnSpPr/>
              <p:nvPr/>
            </p:nvCxnSpPr>
            <p:spPr>
              <a:xfrm>
                <a:off x="1537241"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52" name="Google Shape;52;p3"/>
              <p:cNvCxnSpPr/>
              <p:nvPr/>
            </p:nvCxnSpPr>
            <p:spPr>
              <a:xfrm>
                <a:off x="2144193"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53" name="Google Shape;53;p3"/>
              <p:cNvCxnSpPr/>
              <p:nvPr/>
            </p:nvCxnSpPr>
            <p:spPr>
              <a:xfrm>
                <a:off x="2751145"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54" name="Google Shape;54;p3"/>
              <p:cNvCxnSpPr/>
              <p:nvPr/>
            </p:nvCxnSpPr>
            <p:spPr>
              <a:xfrm>
                <a:off x="3358096"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55" name="Google Shape;55;p3"/>
              <p:cNvCxnSpPr/>
              <p:nvPr/>
            </p:nvCxnSpPr>
            <p:spPr>
              <a:xfrm>
                <a:off x="3965048"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56" name="Google Shape;56;p3"/>
              <p:cNvCxnSpPr/>
              <p:nvPr/>
            </p:nvCxnSpPr>
            <p:spPr>
              <a:xfrm>
                <a:off x="4572000"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57" name="Google Shape;57;p3"/>
              <p:cNvCxnSpPr/>
              <p:nvPr/>
            </p:nvCxnSpPr>
            <p:spPr>
              <a:xfrm>
                <a:off x="5178952"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58" name="Google Shape;58;p3"/>
              <p:cNvCxnSpPr/>
              <p:nvPr/>
            </p:nvCxnSpPr>
            <p:spPr>
              <a:xfrm>
                <a:off x="5785904"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59" name="Google Shape;59;p3"/>
              <p:cNvCxnSpPr/>
              <p:nvPr/>
            </p:nvCxnSpPr>
            <p:spPr>
              <a:xfrm>
                <a:off x="6392855"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60" name="Google Shape;60;p3"/>
              <p:cNvCxnSpPr/>
              <p:nvPr/>
            </p:nvCxnSpPr>
            <p:spPr>
              <a:xfrm>
                <a:off x="6999807"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61" name="Google Shape;61;p3"/>
              <p:cNvCxnSpPr/>
              <p:nvPr/>
            </p:nvCxnSpPr>
            <p:spPr>
              <a:xfrm>
                <a:off x="7606759"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62" name="Google Shape;62;p3"/>
              <p:cNvCxnSpPr/>
              <p:nvPr/>
            </p:nvCxnSpPr>
            <p:spPr>
              <a:xfrm>
                <a:off x="8820663"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63" name="Google Shape;63;p3"/>
              <p:cNvCxnSpPr/>
              <p:nvPr/>
            </p:nvCxnSpPr>
            <p:spPr>
              <a:xfrm>
                <a:off x="323338"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64" name="Google Shape;64;p3"/>
              <p:cNvCxnSpPr/>
              <p:nvPr/>
            </p:nvCxnSpPr>
            <p:spPr>
              <a:xfrm>
                <a:off x="8213711" y="-67950"/>
                <a:ext cx="0" cy="5279400"/>
              </a:xfrm>
              <a:prstGeom prst="straightConnector1">
                <a:avLst/>
              </a:prstGeom>
              <a:noFill/>
              <a:ln w="9525" cap="flat" cmpd="sng">
                <a:solidFill>
                  <a:schemeClr val="accent6"/>
                </a:solidFill>
                <a:prstDash val="solid"/>
                <a:round/>
                <a:headEnd type="none" w="med" len="med"/>
                <a:tailEnd type="none" w="med" len="med"/>
              </a:ln>
            </p:spPr>
          </p:cxnSp>
        </p:grpSp>
        <p:grpSp>
          <p:nvGrpSpPr>
            <p:cNvPr id="65" name="Google Shape;65;p3"/>
            <p:cNvGrpSpPr/>
            <p:nvPr/>
          </p:nvGrpSpPr>
          <p:grpSpPr>
            <a:xfrm>
              <a:off x="-55650" y="262838"/>
              <a:ext cx="9255300" cy="4617825"/>
              <a:chOff x="-39300" y="281650"/>
              <a:chExt cx="9255300" cy="4617825"/>
            </a:xfrm>
          </p:grpSpPr>
          <p:cxnSp>
            <p:nvCxnSpPr>
              <p:cNvPr id="66" name="Google Shape;66;p3"/>
              <p:cNvCxnSpPr/>
              <p:nvPr/>
            </p:nvCxnSpPr>
            <p:spPr>
              <a:xfrm>
                <a:off x="-39300" y="281650"/>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67" name="Google Shape;67;p3"/>
              <p:cNvCxnSpPr/>
              <p:nvPr/>
            </p:nvCxnSpPr>
            <p:spPr>
              <a:xfrm>
                <a:off x="-39300" y="794742"/>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68" name="Google Shape;68;p3"/>
              <p:cNvCxnSpPr/>
              <p:nvPr/>
            </p:nvCxnSpPr>
            <p:spPr>
              <a:xfrm>
                <a:off x="-39300" y="1307833"/>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69" name="Google Shape;69;p3"/>
              <p:cNvCxnSpPr/>
              <p:nvPr/>
            </p:nvCxnSpPr>
            <p:spPr>
              <a:xfrm>
                <a:off x="-39300" y="1820925"/>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70" name="Google Shape;70;p3"/>
              <p:cNvCxnSpPr/>
              <p:nvPr/>
            </p:nvCxnSpPr>
            <p:spPr>
              <a:xfrm>
                <a:off x="-39300" y="2334017"/>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71" name="Google Shape;71;p3"/>
              <p:cNvCxnSpPr/>
              <p:nvPr/>
            </p:nvCxnSpPr>
            <p:spPr>
              <a:xfrm>
                <a:off x="-39300" y="2847108"/>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72" name="Google Shape;72;p3"/>
              <p:cNvCxnSpPr/>
              <p:nvPr/>
            </p:nvCxnSpPr>
            <p:spPr>
              <a:xfrm>
                <a:off x="-39300" y="3360200"/>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73" name="Google Shape;73;p3"/>
              <p:cNvCxnSpPr/>
              <p:nvPr/>
            </p:nvCxnSpPr>
            <p:spPr>
              <a:xfrm>
                <a:off x="-39300" y="3873292"/>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74" name="Google Shape;74;p3"/>
              <p:cNvCxnSpPr/>
              <p:nvPr/>
            </p:nvCxnSpPr>
            <p:spPr>
              <a:xfrm>
                <a:off x="-39300" y="4386383"/>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75" name="Google Shape;75;p3"/>
              <p:cNvCxnSpPr/>
              <p:nvPr/>
            </p:nvCxnSpPr>
            <p:spPr>
              <a:xfrm>
                <a:off x="-39300" y="4899475"/>
                <a:ext cx="9255300" cy="0"/>
              </a:xfrm>
              <a:prstGeom prst="straightConnector1">
                <a:avLst/>
              </a:prstGeom>
              <a:noFill/>
              <a:ln w="9525" cap="flat" cmpd="sng">
                <a:solidFill>
                  <a:schemeClr val="accent6"/>
                </a:solidFill>
                <a:prstDash val="solid"/>
                <a:round/>
                <a:headEnd type="none" w="med" len="med"/>
                <a:tailEnd type="none" w="med" len="med"/>
              </a:ln>
            </p:spPr>
          </p:cxnSp>
        </p:grpSp>
      </p:grpSp>
      <p:sp>
        <p:nvSpPr>
          <p:cNvPr id="76" name="Google Shape;76;p3"/>
          <p:cNvSpPr txBox="1">
            <a:spLocks noGrp="1"/>
          </p:cNvSpPr>
          <p:nvPr>
            <p:ph type="title"/>
          </p:nvPr>
        </p:nvSpPr>
        <p:spPr>
          <a:xfrm>
            <a:off x="2057850" y="2194788"/>
            <a:ext cx="5029200" cy="914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300">
                <a:solidFill>
                  <a:schemeClr val="dk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7" name="Google Shape;77;p3"/>
          <p:cNvSpPr txBox="1">
            <a:spLocks noGrp="1"/>
          </p:cNvSpPr>
          <p:nvPr>
            <p:ph type="title" idx="2" hasCustomPrompt="1"/>
          </p:nvPr>
        </p:nvSpPr>
        <p:spPr>
          <a:xfrm>
            <a:off x="3886650" y="858784"/>
            <a:ext cx="1371600" cy="91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dk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8" name="Google Shape;78;p3"/>
          <p:cNvSpPr txBox="1">
            <a:spLocks noGrp="1"/>
          </p:cNvSpPr>
          <p:nvPr>
            <p:ph type="subTitle" idx="1"/>
          </p:nvPr>
        </p:nvSpPr>
        <p:spPr>
          <a:xfrm>
            <a:off x="2327950" y="3684625"/>
            <a:ext cx="4313700" cy="457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79" name="Google Shape;79;p3"/>
          <p:cNvGrpSpPr/>
          <p:nvPr/>
        </p:nvGrpSpPr>
        <p:grpSpPr>
          <a:xfrm>
            <a:off x="8697800" y="433279"/>
            <a:ext cx="200100" cy="4300200"/>
            <a:chOff x="180600" y="-265885"/>
            <a:chExt cx="200100" cy="4300200"/>
          </a:xfrm>
        </p:grpSpPr>
        <p:sp>
          <p:nvSpPr>
            <p:cNvPr id="80" name="Google Shape;80;p3"/>
            <p:cNvSpPr/>
            <p:nvPr/>
          </p:nvSpPr>
          <p:spPr>
            <a:xfrm>
              <a:off x="189150" y="-265885"/>
              <a:ext cx="183000" cy="4300200"/>
            </a:xfrm>
            <a:prstGeom prst="roundRect">
              <a:avLst>
                <a:gd name="adj" fmla="val 33175"/>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 name="Google Shape;81;p3"/>
            <p:cNvGrpSpPr/>
            <p:nvPr/>
          </p:nvGrpSpPr>
          <p:grpSpPr>
            <a:xfrm>
              <a:off x="180600" y="-192188"/>
              <a:ext cx="200100" cy="4169243"/>
              <a:chOff x="180600" y="-189643"/>
              <a:chExt cx="200100" cy="4169243"/>
            </a:xfrm>
          </p:grpSpPr>
          <p:sp>
            <p:nvSpPr>
              <p:cNvPr id="82" name="Google Shape;82;p3"/>
              <p:cNvSpPr/>
              <p:nvPr/>
            </p:nvSpPr>
            <p:spPr>
              <a:xfrm>
                <a:off x="234900" y="-189643"/>
                <a:ext cx="91500" cy="79200"/>
              </a:xfrm>
              <a:prstGeom prst="triangle">
                <a:avLst>
                  <a:gd name="adj"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3" name="Google Shape;83;p3"/>
              <p:cNvCxnSpPr/>
              <p:nvPr/>
            </p:nvCxnSpPr>
            <p:spPr>
              <a:xfrm>
                <a:off x="180600" y="-56357"/>
                <a:ext cx="200100" cy="0"/>
              </a:xfrm>
              <a:prstGeom prst="straightConnector1">
                <a:avLst/>
              </a:prstGeom>
              <a:noFill/>
              <a:ln w="28575" cap="flat" cmpd="sng">
                <a:solidFill>
                  <a:schemeClr val="dk1"/>
                </a:solidFill>
                <a:prstDash val="solid"/>
                <a:round/>
                <a:headEnd type="none" w="med" len="med"/>
                <a:tailEnd type="none" w="med" len="med"/>
              </a:ln>
            </p:spPr>
          </p:cxnSp>
          <p:sp>
            <p:nvSpPr>
              <p:cNvPr id="84" name="Google Shape;84;p3"/>
              <p:cNvSpPr/>
              <p:nvPr/>
            </p:nvSpPr>
            <p:spPr>
              <a:xfrm rot="10800000" flipH="1">
                <a:off x="234900" y="3900400"/>
                <a:ext cx="91500" cy="79200"/>
              </a:xfrm>
              <a:prstGeom prst="triangle">
                <a:avLst>
                  <a:gd name="adj"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5" name="Google Shape;85;p3"/>
              <p:cNvCxnSpPr/>
              <p:nvPr/>
            </p:nvCxnSpPr>
            <p:spPr>
              <a:xfrm>
                <a:off x="180600" y="3846314"/>
                <a:ext cx="200100" cy="0"/>
              </a:xfrm>
              <a:prstGeom prst="straightConnector1">
                <a:avLst/>
              </a:prstGeom>
              <a:noFill/>
              <a:ln w="28575" cap="flat" cmpd="sng">
                <a:solidFill>
                  <a:schemeClr val="dk1"/>
                </a:solidFill>
                <a:prstDash val="solid"/>
                <a:round/>
                <a:headEnd type="none" w="med" len="med"/>
                <a:tailEnd type="none" w="med" len="med"/>
              </a:ln>
            </p:spPr>
          </p:cxnSp>
        </p:grpSp>
        <p:sp>
          <p:nvSpPr>
            <p:cNvPr id="86" name="Google Shape;86;p3"/>
            <p:cNvSpPr/>
            <p:nvPr/>
          </p:nvSpPr>
          <p:spPr>
            <a:xfrm>
              <a:off x="189150" y="2742352"/>
              <a:ext cx="183000" cy="1100100"/>
            </a:xfrm>
            <a:prstGeom prst="rect">
              <a:avLst/>
            </a:prstGeom>
            <a:gradFill>
              <a:gsLst>
                <a:gs pos="0">
                  <a:schemeClr val="accent1"/>
                </a:gs>
                <a:gs pos="100000">
                  <a:schemeClr val="accent2"/>
                </a:gs>
              </a:gsLst>
              <a:lin ang="5400012"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986846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566"/>
        <p:cNvGrpSpPr/>
        <p:nvPr/>
      </p:nvGrpSpPr>
      <p:grpSpPr>
        <a:xfrm>
          <a:off x="0" y="0"/>
          <a:ext cx="0" cy="0"/>
          <a:chOff x="0" y="0"/>
          <a:chExt cx="0" cy="0"/>
        </a:xfrm>
      </p:grpSpPr>
      <p:grpSp>
        <p:nvGrpSpPr>
          <p:cNvPr id="567" name="Google Shape;567;p15"/>
          <p:cNvGrpSpPr/>
          <p:nvPr/>
        </p:nvGrpSpPr>
        <p:grpSpPr>
          <a:xfrm>
            <a:off x="-55650" y="-67950"/>
            <a:ext cx="9255300" cy="5279400"/>
            <a:chOff x="-55650" y="-67950"/>
            <a:chExt cx="9255300" cy="5279400"/>
          </a:xfrm>
        </p:grpSpPr>
        <p:grpSp>
          <p:nvGrpSpPr>
            <p:cNvPr id="568" name="Google Shape;568;p15"/>
            <p:cNvGrpSpPr/>
            <p:nvPr/>
          </p:nvGrpSpPr>
          <p:grpSpPr>
            <a:xfrm>
              <a:off x="323338" y="-67950"/>
              <a:ext cx="8497325" cy="5279400"/>
              <a:chOff x="323338" y="-67950"/>
              <a:chExt cx="8497325" cy="5279400"/>
            </a:xfrm>
          </p:grpSpPr>
          <p:cxnSp>
            <p:nvCxnSpPr>
              <p:cNvPr id="569" name="Google Shape;569;p15"/>
              <p:cNvCxnSpPr/>
              <p:nvPr/>
            </p:nvCxnSpPr>
            <p:spPr>
              <a:xfrm>
                <a:off x="930289"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570" name="Google Shape;570;p15"/>
              <p:cNvCxnSpPr/>
              <p:nvPr/>
            </p:nvCxnSpPr>
            <p:spPr>
              <a:xfrm>
                <a:off x="1537241"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571" name="Google Shape;571;p15"/>
              <p:cNvCxnSpPr/>
              <p:nvPr/>
            </p:nvCxnSpPr>
            <p:spPr>
              <a:xfrm>
                <a:off x="2144193"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572" name="Google Shape;572;p15"/>
              <p:cNvCxnSpPr/>
              <p:nvPr/>
            </p:nvCxnSpPr>
            <p:spPr>
              <a:xfrm>
                <a:off x="2751145"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573" name="Google Shape;573;p15"/>
              <p:cNvCxnSpPr/>
              <p:nvPr/>
            </p:nvCxnSpPr>
            <p:spPr>
              <a:xfrm>
                <a:off x="3358096"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574" name="Google Shape;574;p15"/>
              <p:cNvCxnSpPr/>
              <p:nvPr/>
            </p:nvCxnSpPr>
            <p:spPr>
              <a:xfrm>
                <a:off x="3965048"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575" name="Google Shape;575;p15"/>
              <p:cNvCxnSpPr/>
              <p:nvPr/>
            </p:nvCxnSpPr>
            <p:spPr>
              <a:xfrm>
                <a:off x="4572000"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576" name="Google Shape;576;p15"/>
              <p:cNvCxnSpPr/>
              <p:nvPr/>
            </p:nvCxnSpPr>
            <p:spPr>
              <a:xfrm>
                <a:off x="5178952"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577" name="Google Shape;577;p15"/>
              <p:cNvCxnSpPr/>
              <p:nvPr/>
            </p:nvCxnSpPr>
            <p:spPr>
              <a:xfrm>
                <a:off x="5785904"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578" name="Google Shape;578;p15"/>
              <p:cNvCxnSpPr/>
              <p:nvPr/>
            </p:nvCxnSpPr>
            <p:spPr>
              <a:xfrm>
                <a:off x="6392855"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579" name="Google Shape;579;p15"/>
              <p:cNvCxnSpPr/>
              <p:nvPr/>
            </p:nvCxnSpPr>
            <p:spPr>
              <a:xfrm>
                <a:off x="6999807"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580" name="Google Shape;580;p15"/>
              <p:cNvCxnSpPr/>
              <p:nvPr/>
            </p:nvCxnSpPr>
            <p:spPr>
              <a:xfrm>
                <a:off x="7606759"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581" name="Google Shape;581;p15"/>
              <p:cNvCxnSpPr/>
              <p:nvPr/>
            </p:nvCxnSpPr>
            <p:spPr>
              <a:xfrm>
                <a:off x="8820663"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582" name="Google Shape;582;p15"/>
              <p:cNvCxnSpPr/>
              <p:nvPr/>
            </p:nvCxnSpPr>
            <p:spPr>
              <a:xfrm>
                <a:off x="323338"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583" name="Google Shape;583;p15"/>
              <p:cNvCxnSpPr/>
              <p:nvPr/>
            </p:nvCxnSpPr>
            <p:spPr>
              <a:xfrm>
                <a:off x="8213711" y="-67950"/>
                <a:ext cx="0" cy="5279400"/>
              </a:xfrm>
              <a:prstGeom prst="straightConnector1">
                <a:avLst/>
              </a:prstGeom>
              <a:noFill/>
              <a:ln w="9525" cap="flat" cmpd="sng">
                <a:solidFill>
                  <a:schemeClr val="accent6"/>
                </a:solidFill>
                <a:prstDash val="solid"/>
                <a:round/>
                <a:headEnd type="none" w="med" len="med"/>
                <a:tailEnd type="none" w="med" len="med"/>
              </a:ln>
            </p:spPr>
          </p:cxnSp>
        </p:grpSp>
        <p:grpSp>
          <p:nvGrpSpPr>
            <p:cNvPr id="584" name="Google Shape;584;p15"/>
            <p:cNvGrpSpPr/>
            <p:nvPr/>
          </p:nvGrpSpPr>
          <p:grpSpPr>
            <a:xfrm>
              <a:off x="-55650" y="262838"/>
              <a:ext cx="9255300" cy="4617825"/>
              <a:chOff x="-39300" y="281650"/>
              <a:chExt cx="9255300" cy="4617825"/>
            </a:xfrm>
          </p:grpSpPr>
          <p:cxnSp>
            <p:nvCxnSpPr>
              <p:cNvPr id="585" name="Google Shape;585;p15"/>
              <p:cNvCxnSpPr/>
              <p:nvPr/>
            </p:nvCxnSpPr>
            <p:spPr>
              <a:xfrm>
                <a:off x="-39300" y="281650"/>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586" name="Google Shape;586;p15"/>
              <p:cNvCxnSpPr/>
              <p:nvPr/>
            </p:nvCxnSpPr>
            <p:spPr>
              <a:xfrm>
                <a:off x="-39300" y="794742"/>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587" name="Google Shape;587;p15"/>
              <p:cNvCxnSpPr/>
              <p:nvPr/>
            </p:nvCxnSpPr>
            <p:spPr>
              <a:xfrm>
                <a:off x="-39300" y="1307833"/>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588" name="Google Shape;588;p15"/>
              <p:cNvCxnSpPr/>
              <p:nvPr/>
            </p:nvCxnSpPr>
            <p:spPr>
              <a:xfrm>
                <a:off x="-39300" y="1820925"/>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589" name="Google Shape;589;p15"/>
              <p:cNvCxnSpPr/>
              <p:nvPr/>
            </p:nvCxnSpPr>
            <p:spPr>
              <a:xfrm>
                <a:off x="-39300" y="2334017"/>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590" name="Google Shape;590;p15"/>
              <p:cNvCxnSpPr/>
              <p:nvPr/>
            </p:nvCxnSpPr>
            <p:spPr>
              <a:xfrm>
                <a:off x="-39300" y="2847108"/>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591" name="Google Shape;591;p15"/>
              <p:cNvCxnSpPr/>
              <p:nvPr/>
            </p:nvCxnSpPr>
            <p:spPr>
              <a:xfrm>
                <a:off x="-39300" y="3360200"/>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592" name="Google Shape;592;p15"/>
              <p:cNvCxnSpPr/>
              <p:nvPr/>
            </p:nvCxnSpPr>
            <p:spPr>
              <a:xfrm>
                <a:off x="-39300" y="3873292"/>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593" name="Google Shape;593;p15"/>
              <p:cNvCxnSpPr/>
              <p:nvPr/>
            </p:nvCxnSpPr>
            <p:spPr>
              <a:xfrm>
                <a:off x="-39300" y="4386383"/>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594" name="Google Shape;594;p15"/>
              <p:cNvCxnSpPr/>
              <p:nvPr/>
            </p:nvCxnSpPr>
            <p:spPr>
              <a:xfrm>
                <a:off x="-39300" y="4899475"/>
                <a:ext cx="9255300" cy="0"/>
              </a:xfrm>
              <a:prstGeom prst="straightConnector1">
                <a:avLst/>
              </a:prstGeom>
              <a:noFill/>
              <a:ln w="9525" cap="flat" cmpd="sng">
                <a:solidFill>
                  <a:schemeClr val="accent6"/>
                </a:solidFill>
                <a:prstDash val="solid"/>
                <a:round/>
                <a:headEnd type="none" w="med" len="med"/>
                <a:tailEnd type="none" w="med" len="med"/>
              </a:ln>
            </p:spPr>
          </p:cxnSp>
        </p:grpSp>
      </p:grpSp>
      <p:sp>
        <p:nvSpPr>
          <p:cNvPr id="595" name="Google Shape;595;p15"/>
          <p:cNvSpPr txBox="1">
            <a:spLocks noGrp="1"/>
          </p:cNvSpPr>
          <p:nvPr>
            <p:ph type="title"/>
          </p:nvPr>
        </p:nvSpPr>
        <p:spPr>
          <a:xfrm>
            <a:off x="2903350" y="1963282"/>
            <a:ext cx="5029200" cy="914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300">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96" name="Google Shape;596;p15"/>
          <p:cNvSpPr txBox="1">
            <a:spLocks noGrp="1"/>
          </p:cNvSpPr>
          <p:nvPr>
            <p:ph type="title" idx="2" hasCustomPrompt="1"/>
          </p:nvPr>
        </p:nvSpPr>
        <p:spPr>
          <a:xfrm>
            <a:off x="932800" y="2114541"/>
            <a:ext cx="1371600" cy="91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dk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97" name="Google Shape;597;p15"/>
          <p:cNvSpPr txBox="1">
            <a:spLocks noGrp="1"/>
          </p:cNvSpPr>
          <p:nvPr>
            <p:ph type="subTitle" idx="1"/>
          </p:nvPr>
        </p:nvSpPr>
        <p:spPr>
          <a:xfrm>
            <a:off x="3448188" y="3366035"/>
            <a:ext cx="4114800" cy="457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98" name="Google Shape;598;p15"/>
          <p:cNvGrpSpPr/>
          <p:nvPr/>
        </p:nvGrpSpPr>
        <p:grpSpPr>
          <a:xfrm>
            <a:off x="8697800" y="433279"/>
            <a:ext cx="200100" cy="4300200"/>
            <a:chOff x="180600" y="-265885"/>
            <a:chExt cx="200100" cy="4300200"/>
          </a:xfrm>
        </p:grpSpPr>
        <p:sp>
          <p:nvSpPr>
            <p:cNvPr id="599" name="Google Shape;599;p15"/>
            <p:cNvSpPr/>
            <p:nvPr/>
          </p:nvSpPr>
          <p:spPr>
            <a:xfrm>
              <a:off x="189150" y="-265885"/>
              <a:ext cx="183000" cy="4300200"/>
            </a:xfrm>
            <a:prstGeom prst="roundRect">
              <a:avLst>
                <a:gd name="adj" fmla="val 33175"/>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0" name="Google Shape;600;p15"/>
            <p:cNvGrpSpPr/>
            <p:nvPr/>
          </p:nvGrpSpPr>
          <p:grpSpPr>
            <a:xfrm>
              <a:off x="180600" y="-192188"/>
              <a:ext cx="200100" cy="4169243"/>
              <a:chOff x="180600" y="-189643"/>
              <a:chExt cx="200100" cy="4169243"/>
            </a:xfrm>
          </p:grpSpPr>
          <p:sp>
            <p:nvSpPr>
              <p:cNvPr id="601" name="Google Shape;601;p15"/>
              <p:cNvSpPr/>
              <p:nvPr/>
            </p:nvSpPr>
            <p:spPr>
              <a:xfrm>
                <a:off x="234900" y="-189643"/>
                <a:ext cx="91500" cy="79200"/>
              </a:xfrm>
              <a:prstGeom prst="triangle">
                <a:avLst>
                  <a:gd name="adj"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02" name="Google Shape;602;p15"/>
              <p:cNvCxnSpPr/>
              <p:nvPr/>
            </p:nvCxnSpPr>
            <p:spPr>
              <a:xfrm>
                <a:off x="180600" y="-56357"/>
                <a:ext cx="200100" cy="0"/>
              </a:xfrm>
              <a:prstGeom prst="straightConnector1">
                <a:avLst/>
              </a:prstGeom>
              <a:noFill/>
              <a:ln w="28575" cap="flat" cmpd="sng">
                <a:solidFill>
                  <a:schemeClr val="dk1"/>
                </a:solidFill>
                <a:prstDash val="solid"/>
                <a:round/>
                <a:headEnd type="none" w="med" len="med"/>
                <a:tailEnd type="none" w="med" len="med"/>
              </a:ln>
            </p:spPr>
          </p:cxnSp>
          <p:sp>
            <p:nvSpPr>
              <p:cNvPr id="603" name="Google Shape;603;p15"/>
              <p:cNvSpPr/>
              <p:nvPr/>
            </p:nvSpPr>
            <p:spPr>
              <a:xfrm rot="10800000" flipH="1">
                <a:off x="234900" y="3900400"/>
                <a:ext cx="91500" cy="79200"/>
              </a:xfrm>
              <a:prstGeom prst="triangle">
                <a:avLst>
                  <a:gd name="adj"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04" name="Google Shape;604;p15"/>
              <p:cNvCxnSpPr/>
              <p:nvPr/>
            </p:nvCxnSpPr>
            <p:spPr>
              <a:xfrm>
                <a:off x="180600" y="3846314"/>
                <a:ext cx="200100" cy="0"/>
              </a:xfrm>
              <a:prstGeom prst="straightConnector1">
                <a:avLst/>
              </a:prstGeom>
              <a:noFill/>
              <a:ln w="28575" cap="flat" cmpd="sng">
                <a:solidFill>
                  <a:schemeClr val="dk1"/>
                </a:solidFill>
                <a:prstDash val="solid"/>
                <a:round/>
                <a:headEnd type="none" w="med" len="med"/>
                <a:tailEnd type="none" w="med" len="med"/>
              </a:ln>
            </p:spPr>
          </p:cxnSp>
        </p:grpSp>
        <p:sp>
          <p:nvSpPr>
            <p:cNvPr id="605" name="Google Shape;605;p15"/>
            <p:cNvSpPr/>
            <p:nvPr/>
          </p:nvSpPr>
          <p:spPr>
            <a:xfrm>
              <a:off x="189150" y="2742352"/>
              <a:ext cx="183000" cy="1100100"/>
            </a:xfrm>
            <a:prstGeom prst="rect">
              <a:avLst/>
            </a:prstGeom>
            <a:gradFill>
              <a:gsLst>
                <a:gs pos="0">
                  <a:schemeClr val="accent1"/>
                </a:gs>
                <a:gs pos="100000">
                  <a:schemeClr val="accent2"/>
                </a:gs>
              </a:gsLst>
              <a:lin ang="5400012"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1533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47"/>
        <p:cNvGrpSpPr/>
        <p:nvPr/>
      </p:nvGrpSpPr>
      <p:grpSpPr>
        <a:xfrm>
          <a:off x="0" y="0"/>
          <a:ext cx="0" cy="0"/>
          <a:chOff x="0" y="0"/>
          <a:chExt cx="0" cy="0"/>
        </a:xfrm>
      </p:grpSpPr>
      <p:grpSp>
        <p:nvGrpSpPr>
          <p:cNvPr id="148" name="Google Shape;148;p5"/>
          <p:cNvGrpSpPr/>
          <p:nvPr/>
        </p:nvGrpSpPr>
        <p:grpSpPr>
          <a:xfrm>
            <a:off x="-55650" y="-67950"/>
            <a:ext cx="9255300" cy="5279400"/>
            <a:chOff x="-55650" y="-67950"/>
            <a:chExt cx="9255300" cy="5279400"/>
          </a:xfrm>
        </p:grpSpPr>
        <p:grpSp>
          <p:nvGrpSpPr>
            <p:cNvPr id="149" name="Google Shape;149;p5"/>
            <p:cNvGrpSpPr/>
            <p:nvPr/>
          </p:nvGrpSpPr>
          <p:grpSpPr>
            <a:xfrm>
              <a:off x="323338" y="-67950"/>
              <a:ext cx="8497325" cy="5279400"/>
              <a:chOff x="323338" y="-67950"/>
              <a:chExt cx="8497325" cy="5279400"/>
            </a:xfrm>
          </p:grpSpPr>
          <p:cxnSp>
            <p:nvCxnSpPr>
              <p:cNvPr id="150" name="Google Shape;150;p5"/>
              <p:cNvCxnSpPr/>
              <p:nvPr/>
            </p:nvCxnSpPr>
            <p:spPr>
              <a:xfrm>
                <a:off x="930289"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151" name="Google Shape;151;p5"/>
              <p:cNvCxnSpPr/>
              <p:nvPr/>
            </p:nvCxnSpPr>
            <p:spPr>
              <a:xfrm>
                <a:off x="1537241"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152" name="Google Shape;152;p5"/>
              <p:cNvCxnSpPr/>
              <p:nvPr/>
            </p:nvCxnSpPr>
            <p:spPr>
              <a:xfrm>
                <a:off x="2144193"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153" name="Google Shape;153;p5"/>
              <p:cNvCxnSpPr/>
              <p:nvPr/>
            </p:nvCxnSpPr>
            <p:spPr>
              <a:xfrm>
                <a:off x="2751145"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154" name="Google Shape;154;p5"/>
              <p:cNvCxnSpPr/>
              <p:nvPr/>
            </p:nvCxnSpPr>
            <p:spPr>
              <a:xfrm>
                <a:off x="3358096"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155" name="Google Shape;155;p5"/>
              <p:cNvCxnSpPr/>
              <p:nvPr/>
            </p:nvCxnSpPr>
            <p:spPr>
              <a:xfrm>
                <a:off x="3965048"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156" name="Google Shape;156;p5"/>
              <p:cNvCxnSpPr/>
              <p:nvPr/>
            </p:nvCxnSpPr>
            <p:spPr>
              <a:xfrm>
                <a:off x="4572000"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157" name="Google Shape;157;p5"/>
              <p:cNvCxnSpPr/>
              <p:nvPr/>
            </p:nvCxnSpPr>
            <p:spPr>
              <a:xfrm>
                <a:off x="5178952"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158" name="Google Shape;158;p5"/>
              <p:cNvCxnSpPr/>
              <p:nvPr/>
            </p:nvCxnSpPr>
            <p:spPr>
              <a:xfrm>
                <a:off x="5785904"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159" name="Google Shape;159;p5"/>
              <p:cNvCxnSpPr/>
              <p:nvPr/>
            </p:nvCxnSpPr>
            <p:spPr>
              <a:xfrm>
                <a:off x="6392855"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160" name="Google Shape;160;p5"/>
              <p:cNvCxnSpPr/>
              <p:nvPr/>
            </p:nvCxnSpPr>
            <p:spPr>
              <a:xfrm>
                <a:off x="6999807"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161" name="Google Shape;161;p5"/>
              <p:cNvCxnSpPr/>
              <p:nvPr/>
            </p:nvCxnSpPr>
            <p:spPr>
              <a:xfrm>
                <a:off x="7606759"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162" name="Google Shape;162;p5"/>
              <p:cNvCxnSpPr/>
              <p:nvPr/>
            </p:nvCxnSpPr>
            <p:spPr>
              <a:xfrm>
                <a:off x="8820663"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163" name="Google Shape;163;p5"/>
              <p:cNvCxnSpPr/>
              <p:nvPr/>
            </p:nvCxnSpPr>
            <p:spPr>
              <a:xfrm>
                <a:off x="323338"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164" name="Google Shape;164;p5"/>
              <p:cNvCxnSpPr/>
              <p:nvPr/>
            </p:nvCxnSpPr>
            <p:spPr>
              <a:xfrm>
                <a:off x="8213711" y="-67950"/>
                <a:ext cx="0" cy="5279400"/>
              </a:xfrm>
              <a:prstGeom prst="straightConnector1">
                <a:avLst/>
              </a:prstGeom>
              <a:noFill/>
              <a:ln w="9525" cap="flat" cmpd="sng">
                <a:solidFill>
                  <a:schemeClr val="accent6"/>
                </a:solidFill>
                <a:prstDash val="solid"/>
                <a:round/>
                <a:headEnd type="none" w="med" len="med"/>
                <a:tailEnd type="none" w="med" len="med"/>
              </a:ln>
            </p:spPr>
          </p:cxnSp>
        </p:grpSp>
        <p:grpSp>
          <p:nvGrpSpPr>
            <p:cNvPr id="165" name="Google Shape;165;p5"/>
            <p:cNvGrpSpPr/>
            <p:nvPr/>
          </p:nvGrpSpPr>
          <p:grpSpPr>
            <a:xfrm>
              <a:off x="-55650" y="262838"/>
              <a:ext cx="9255300" cy="4617825"/>
              <a:chOff x="-39300" y="281650"/>
              <a:chExt cx="9255300" cy="4617825"/>
            </a:xfrm>
          </p:grpSpPr>
          <p:cxnSp>
            <p:nvCxnSpPr>
              <p:cNvPr id="166" name="Google Shape;166;p5"/>
              <p:cNvCxnSpPr/>
              <p:nvPr/>
            </p:nvCxnSpPr>
            <p:spPr>
              <a:xfrm>
                <a:off x="-39300" y="281650"/>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167" name="Google Shape;167;p5"/>
              <p:cNvCxnSpPr/>
              <p:nvPr/>
            </p:nvCxnSpPr>
            <p:spPr>
              <a:xfrm>
                <a:off x="-39300" y="794742"/>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168" name="Google Shape;168;p5"/>
              <p:cNvCxnSpPr/>
              <p:nvPr/>
            </p:nvCxnSpPr>
            <p:spPr>
              <a:xfrm>
                <a:off x="-39300" y="1307833"/>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169" name="Google Shape;169;p5"/>
              <p:cNvCxnSpPr/>
              <p:nvPr/>
            </p:nvCxnSpPr>
            <p:spPr>
              <a:xfrm>
                <a:off x="-39300" y="1820925"/>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170" name="Google Shape;170;p5"/>
              <p:cNvCxnSpPr/>
              <p:nvPr/>
            </p:nvCxnSpPr>
            <p:spPr>
              <a:xfrm>
                <a:off x="-39300" y="2334017"/>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171" name="Google Shape;171;p5"/>
              <p:cNvCxnSpPr/>
              <p:nvPr/>
            </p:nvCxnSpPr>
            <p:spPr>
              <a:xfrm>
                <a:off x="-39300" y="2847108"/>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172" name="Google Shape;172;p5"/>
              <p:cNvCxnSpPr/>
              <p:nvPr/>
            </p:nvCxnSpPr>
            <p:spPr>
              <a:xfrm>
                <a:off x="-39300" y="3360200"/>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173" name="Google Shape;173;p5"/>
              <p:cNvCxnSpPr/>
              <p:nvPr/>
            </p:nvCxnSpPr>
            <p:spPr>
              <a:xfrm>
                <a:off x="-39300" y="3873292"/>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174" name="Google Shape;174;p5"/>
              <p:cNvCxnSpPr/>
              <p:nvPr/>
            </p:nvCxnSpPr>
            <p:spPr>
              <a:xfrm>
                <a:off x="-39300" y="4386383"/>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175" name="Google Shape;175;p5"/>
              <p:cNvCxnSpPr/>
              <p:nvPr/>
            </p:nvCxnSpPr>
            <p:spPr>
              <a:xfrm>
                <a:off x="-39300" y="4899475"/>
                <a:ext cx="9255300" cy="0"/>
              </a:xfrm>
              <a:prstGeom prst="straightConnector1">
                <a:avLst/>
              </a:prstGeom>
              <a:noFill/>
              <a:ln w="9525" cap="flat" cmpd="sng">
                <a:solidFill>
                  <a:schemeClr val="accent6"/>
                </a:solidFill>
                <a:prstDash val="solid"/>
                <a:round/>
                <a:headEnd type="none" w="med" len="med"/>
                <a:tailEnd type="none" w="med" len="med"/>
              </a:ln>
            </p:spPr>
          </p:cxnSp>
        </p:grpSp>
      </p:grpSp>
      <p:sp>
        <p:nvSpPr>
          <p:cNvPr id="176" name="Google Shape;176;p5"/>
          <p:cNvSpPr/>
          <p:nvPr/>
        </p:nvSpPr>
        <p:spPr>
          <a:xfrm>
            <a:off x="720000" y="425075"/>
            <a:ext cx="7704000" cy="410400"/>
          </a:xfrm>
          <a:prstGeom prst="round2SameRect">
            <a:avLst>
              <a:gd name="adj1" fmla="val 35758"/>
              <a:gd name="adj2" fmla="val 0"/>
            </a:avLst>
          </a:prstGeom>
          <a:gradFill>
            <a:gsLst>
              <a:gs pos="0">
                <a:schemeClr val="dk2"/>
              </a:gs>
              <a:gs pos="100000">
                <a:schemeClr val="accent2"/>
              </a:gs>
            </a:gsLst>
            <a:lin ang="10800025"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7480325" y="545525"/>
            <a:ext cx="169500" cy="169500"/>
          </a:xfrm>
          <a:custGeom>
            <a:avLst/>
            <a:gdLst/>
            <a:ahLst/>
            <a:cxnLst/>
            <a:rect l="l" t="t" r="r" b="b"/>
            <a:pathLst>
              <a:path w="6780" h="6780" extrusionOk="0">
                <a:moveTo>
                  <a:pt x="700" y="1"/>
                </a:moveTo>
                <a:cubicBezTo>
                  <a:pt x="305" y="1"/>
                  <a:pt x="1" y="305"/>
                  <a:pt x="1" y="670"/>
                </a:cubicBezTo>
                <a:lnTo>
                  <a:pt x="1" y="6110"/>
                </a:lnTo>
                <a:cubicBezTo>
                  <a:pt x="1" y="6475"/>
                  <a:pt x="305" y="6779"/>
                  <a:pt x="700" y="6779"/>
                </a:cubicBezTo>
                <a:lnTo>
                  <a:pt x="6110" y="6779"/>
                </a:lnTo>
                <a:cubicBezTo>
                  <a:pt x="6475" y="6779"/>
                  <a:pt x="6779" y="6475"/>
                  <a:pt x="6779" y="6110"/>
                </a:cubicBezTo>
                <a:lnTo>
                  <a:pt x="6779" y="670"/>
                </a:lnTo>
                <a:cubicBezTo>
                  <a:pt x="6779" y="305"/>
                  <a:pt x="6506" y="1"/>
                  <a:pt x="6110" y="1"/>
                </a:cubicBezTo>
                <a:close/>
              </a:path>
            </a:pathLst>
          </a:custGeom>
          <a:solidFill>
            <a:srgbClr val="FE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7522125" y="633288"/>
            <a:ext cx="85900" cy="25"/>
          </a:xfrm>
          <a:custGeom>
            <a:avLst/>
            <a:gdLst/>
            <a:ahLst/>
            <a:cxnLst/>
            <a:rect l="l" t="t" r="r" b="b"/>
            <a:pathLst>
              <a:path w="3436" h="1" fill="none" extrusionOk="0">
                <a:moveTo>
                  <a:pt x="3435" y="0"/>
                </a:moveTo>
                <a:lnTo>
                  <a:pt x="1" y="0"/>
                </a:lnTo>
              </a:path>
            </a:pathLst>
          </a:custGeom>
          <a:noFill/>
          <a:ln w="28875" cap="rnd" cmpd="sng">
            <a:solidFill>
              <a:srgbClr val="4237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8024425" y="545525"/>
            <a:ext cx="169475" cy="169500"/>
          </a:xfrm>
          <a:custGeom>
            <a:avLst/>
            <a:gdLst/>
            <a:ahLst/>
            <a:cxnLst/>
            <a:rect l="l" t="t" r="r" b="b"/>
            <a:pathLst>
              <a:path w="6779" h="6780" extrusionOk="0">
                <a:moveTo>
                  <a:pt x="669" y="1"/>
                </a:moveTo>
                <a:cubicBezTo>
                  <a:pt x="274" y="1"/>
                  <a:pt x="0" y="305"/>
                  <a:pt x="0" y="670"/>
                </a:cubicBezTo>
                <a:lnTo>
                  <a:pt x="0" y="6110"/>
                </a:lnTo>
                <a:cubicBezTo>
                  <a:pt x="0" y="6475"/>
                  <a:pt x="274" y="6779"/>
                  <a:pt x="669" y="6779"/>
                </a:cubicBezTo>
                <a:lnTo>
                  <a:pt x="6079" y="6779"/>
                </a:lnTo>
                <a:cubicBezTo>
                  <a:pt x="6475" y="6779"/>
                  <a:pt x="6778" y="6475"/>
                  <a:pt x="6778" y="6110"/>
                </a:cubicBezTo>
                <a:lnTo>
                  <a:pt x="6778" y="670"/>
                </a:lnTo>
                <a:cubicBezTo>
                  <a:pt x="6778" y="305"/>
                  <a:pt x="6475" y="1"/>
                  <a:pt x="6079" y="1"/>
                </a:cubicBezTo>
                <a:close/>
              </a:path>
            </a:pathLst>
          </a:custGeom>
          <a:solidFill>
            <a:srgbClr val="FE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8024425" y="545525"/>
            <a:ext cx="169475" cy="169500"/>
          </a:xfrm>
          <a:custGeom>
            <a:avLst/>
            <a:gdLst/>
            <a:ahLst/>
            <a:cxnLst/>
            <a:rect l="l" t="t" r="r" b="b"/>
            <a:pathLst>
              <a:path w="6779" h="6780" fill="none" extrusionOk="0">
                <a:moveTo>
                  <a:pt x="6079" y="6779"/>
                </a:moveTo>
                <a:lnTo>
                  <a:pt x="669" y="6779"/>
                </a:lnTo>
                <a:cubicBezTo>
                  <a:pt x="274" y="6779"/>
                  <a:pt x="0" y="6475"/>
                  <a:pt x="0" y="6110"/>
                </a:cubicBezTo>
                <a:lnTo>
                  <a:pt x="0" y="670"/>
                </a:lnTo>
                <a:cubicBezTo>
                  <a:pt x="0" y="305"/>
                  <a:pt x="274" y="1"/>
                  <a:pt x="669" y="1"/>
                </a:cubicBezTo>
                <a:lnTo>
                  <a:pt x="6079" y="1"/>
                </a:lnTo>
                <a:cubicBezTo>
                  <a:pt x="6475" y="1"/>
                  <a:pt x="6778" y="305"/>
                  <a:pt x="6778" y="670"/>
                </a:cubicBezTo>
                <a:lnTo>
                  <a:pt x="6778" y="6110"/>
                </a:lnTo>
                <a:cubicBezTo>
                  <a:pt x="6778" y="6475"/>
                  <a:pt x="6475" y="6779"/>
                  <a:pt x="6079"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8029725" y="549325"/>
            <a:ext cx="158850" cy="160375"/>
          </a:xfrm>
          <a:custGeom>
            <a:avLst/>
            <a:gdLst/>
            <a:ahLst/>
            <a:cxnLst/>
            <a:rect l="l" t="t" r="r" b="b"/>
            <a:pathLst>
              <a:path w="6354" h="6415" fill="none" extrusionOk="0">
                <a:moveTo>
                  <a:pt x="1" y="1"/>
                </a:moveTo>
                <a:lnTo>
                  <a:pt x="6354" y="6414"/>
                </a:lnTo>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8028975" y="549325"/>
            <a:ext cx="158850" cy="160375"/>
          </a:xfrm>
          <a:custGeom>
            <a:avLst/>
            <a:gdLst/>
            <a:ahLst/>
            <a:cxnLst/>
            <a:rect l="l" t="t" r="r" b="b"/>
            <a:pathLst>
              <a:path w="6354" h="6415" fill="none" extrusionOk="0">
                <a:moveTo>
                  <a:pt x="6353" y="1"/>
                </a:moveTo>
                <a:lnTo>
                  <a:pt x="1" y="6414"/>
                </a:lnTo>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8024425" y="545525"/>
            <a:ext cx="169475" cy="169500"/>
          </a:xfrm>
          <a:custGeom>
            <a:avLst/>
            <a:gdLst/>
            <a:ahLst/>
            <a:cxnLst/>
            <a:rect l="l" t="t" r="r" b="b"/>
            <a:pathLst>
              <a:path w="6779" h="6780" fill="none" extrusionOk="0">
                <a:moveTo>
                  <a:pt x="6079" y="6779"/>
                </a:moveTo>
                <a:lnTo>
                  <a:pt x="669" y="6779"/>
                </a:lnTo>
                <a:cubicBezTo>
                  <a:pt x="274" y="6779"/>
                  <a:pt x="0" y="6475"/>
                  <a:pt x="0" y="6110"/>
                </a:cubicBezTo>
                <a:lnTo>
                  <a:pt x="0" y="670"/>
                </a:lnTo>
                <a:cubicBezTo>
                  <a:pt x="0" y="305"/>
                  <a:pt x="274" y="1"/>
                  <a:pt x="669" y="1"/>
                </a:cubicBezTo>
                <a:lnTo>
                  <a:pt x="6079" y="1"/>
                </a:lnTo>
                <a:cubicBezTo>
                  <a:pt x="6475" y="1"/>
                  <a:pt x="6778" y="305"/>
                  <a:pt x="6778" y="670"/>
                </a:cubicBezTo>
                <a:lnTo>
                  <a:pt x="6778" y="6110"/>
                </a:lnTo>
                <a:cubicBezTo>
                  <a:pt x="6778" y="6475"/>
                  <a:pt x="6475" y="6779"/>
                  <a:pt x="6079"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7752375" y="545525"/>
            <a:ext cx="169475" cy="169500"/>
          </a:xfrm>
          <a:custGeom>
            <a:avLst/>
            <a:gdLst/>
            <a:ahLst/>
            <a:cxnLst/>
            <a:rect l="l" t="t" r="r" b="b"/>
            <a:pathLst>
              <a:path w="6779" h="6780" extrusionOk="0">
                <a:moveTo>
                  <a:pt x="669" y="1"/>
                </a:moveTo>
                <a:cubicBezTo>
                  <a:pt x="305" y="1"/>
                  <a:pt x="1" y="305"/>
                  <a:pt x="1" y="670"/>
                </a:cubicBezTo>
                <a:lnTo>
                  <a:pt x="1" y="6110"/>
                </a:lnTo>
                <a:cubicBezTo>
                  <a:pt x="1" y="6475"/>
                  <a:pt x="305" y="6779"/>
                  <a:pt x="669" y="6779"/>
                </a:cubicBezTo>
                <a:lnTo>
                  <a:pt x="6110" y="6779"/>
                </a:lnTo>
                <a:cubicBezTo>
                  <a:pt x="6475" y="6779"/>
                  <a:pt x="6779" y="6475"/>
                  <a:pt x="6779" y="6110"/>
                </a:cubicBezTo>
                <a:lnTo>
                  <a:pt x="6779" y="670"/>
                </a:lnTo>
                <a:cubicBezTo>
                  <a:pt x="6779" y="305"/>
                  <a:pt x="6475" y="1"/>
                  <a:pt x="6110" y="1"/>
                </a:cubicBezTo>
                <a:close/>
              </a:path>
            </a:pathLst>
          </a:custGeom>
          <a:solidFill>
            <a:srgbClr val="FE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7752375" y="545525"/>
            <a:ext cx="169475" cy="169500"/>
          </a:xfrm>
          <a:custGeom>
            <a:avLst/>
            <a:gdLst/>
            <a:ahLst/>
            <a:cxnLst/>
            <a:rect l="l" t="t" r="r" b="b"/>
            <a:pathLst>
              <a:path w="6779" h="6780" fill="none" extrusionOk="0">
                <a:moveTo>
                  <a:pt x="6110" y="6779"/>
                </a:moveTo>
                <a:lnTo>
                  <a:pt x="669" y="6779"/>
                </a:lnTo>
                <a:cubicBezTo>
                  <a:pt x="305" y="6779"/>
                  <a:pt x="1" y="6475"/>
                  <a:pt x="1" y="6110"/>
                </a:cubicBezTo>
                <a:lnTo>
                  <a:pt x="1" y="670"/>
                </a:lnTo>
                <a:cubicBezTo>
                  <a:pt x="1" y="305"/>
                  <a:pt x="305" y="1"/>
                  <a:pt x="669" y="1"/>
                </a:cubicBezTo>
                <a:lnTo>
                  <a:pt x="6110" y="1"/>
                </a:lnTo>
                <a:cubicBezTo>
                  <a:pt x="6475"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7752375" y="545525"/>
            <a:ext cx="169475" cy="169500"/>
          </a:xfrm>
          <a:custGeom>
            <a:avLst/>
            <a:gdLst/>
            <a:ahLst/>
            <a:cxnLst/>
            <a:rect l="l" t="t" r="r" b="b"/>
            <a:pathLst>
              <a:path w="6779" h="6780" fill="none" extrusionOk="0">
                <a:moveTo>
                  <a:pt x="6110" y="6779"/>
                </a:moveTo>
                <a:lnTo>
                  <a:pt x="669" y="6779"/>
                </a:lnTo>
                <a:cubicBezTo>
                  <a:pt x="305" y="6779"/>
                  <a:pt x="1" y="6475"/>
                  <a:pt x="1" y="6110"/>
                </a:cubicBezTo>
                <a:lnTo>
                  <a:pt x="1" y="670"/>
                </a:lnTo>
                <a:cubicBezTo>
                  <a:pt x="1" y="305"/>
                  <a:pt x="305" y="1"/>
                  <a:pt x="669" y="1"/>
                </a:cubicBezTo>
                <a:lnTo>
                  <a:pt x="6110" y="1"/>
                </a:lnTo>
                <a:cubicBezTo>
                  <a:pt x="6475"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7794175" y="601000"/>
            <a:ext cx="85900" cy="64625"/>
          </a:xfrm>
          <a:custGeom>
            <a:avLst/>
            <a:gdLst/>
            <a:ahLst/>
            <a:cxnLst/>
            <a:rect l="l" t="t" r="r" b="b"/>
            <a:pathLst>
              <a:path w="3436" h="2585" fill="none" extrusionOk="0">
                <a:moveTo>
                  <a:pt x="0" y="1"/>
                </a:moveTo>
                <a:lnTo>
                  <a:pt x="3435" y="1"/>
                </a:lnTo>
                <a:lnTo>
                  <a:pt x="3435" y="2584"/>
                </a:lnTo>
                <a:lnTo>
                  <a:pt x="0" y="2584"/>
                </a:lnTo>
                <a:close/>
              </a:path>
            </a:pathLst>
          </a:custGeom>
          <a:noFill/>
          <a:ln w="23550" cap="rnd" cmpd="sng">
            <a:solidFill>
              <a:srgbClr val="4237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7480325" y="545525"/>
            <a:ext cx="169500" cy="169500"/>
          </a:xfrm>
          <a:custGeom>
            <a:avLst/>
            <a:gdLst/>
            <a:ahLst/>
            <a:cxnLst/>
            <a:rect l="l" t="t" r="r" b="b"/>
            <a:pathLst>
              <a:path w="6780" h="6780" fill="none" extrusionOk="0">
                <a:moveTo>
                  <a:pt x="6110" y="6779"/>
                </a:moveTo>
                <a:lnTo>
                  <a:pt x="700" y="6779"/>
                </a:lnTo>
                <a:cubicBezTo>
                  <a:pt x="305" y="6779"/>
                  <a:pt x="1" y="6475"/>
                  <a:pt x="1" y="6110"/>
                </a:cubicBezTo>
                <a:lnTo>
                  <a:pt x="1" y="670"/>
                </a:lnTo>
                <a:cubicBezTo>
                  <a:pt x="1" y="305"/>
                  <a:pt x="305" y="1"/>
                  <a:pt x="700" y="1"/>
                </a:cubicBezTo>
                <a:lnTo>
                  <a:pt x="6110" y="1"/>
                </a:lnTo>
                <a:cubicBezTo>
                  <a:pt x="6506"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7480325" y="545525"/>
            <a:ext cx="169500" cy="169500"/>
          </a:xfrm>
          <a:custGeom>
            <a:avLst/>
            <a:gdLst/>
            <a:ahLst/>
            <a:cxnLst/>
            <a:rect l="l" t="t" r="r" b="b"/>
            <a:pathLst>
              <a:path w="6780" h="6780" fill="none" extrusionOk="0">
                <a:moveTo>
                  <a:pt x="6110" y="6779"/>
                </a:moveTo>
                <a:lnTo>
                  <a:pt x="700" y="6779"/>
                </a:lnTo>
                <a:cubicBezTo>
                  <a:pt x="305" y="6779"/>
                  <a:pt x="1" y="6475"/>
                  <a:pt x="1" y="6110"/>
                </a:cubicBezTo>
                <a:lnTo>
                  <a:pt x="1" y="670"/>
                </a:lnTo>
                <a:cubicBezTo>
                  <a:pt x="1" y="305"/>
                  <a:pt x="305" y="1"/>
                  <a:pt x="700" y="1"/>
                </a:cubicBezTo>
                <a:lnTo>
                  <a:pt x="6110" y="1"/>
                </a:lnTo>
                <a:cubicBezTo>
                  <a:pt x="6506"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txBox="1">
            <a:spLocks noGrp="1"/>
          </p:cNvSpPr>
          <p:nvPr>
            <p:ph type="subTitle" idx="1"/>
          </p:nvPr>
        </p:nvSpPr>
        <p:spPr>
          <a:xfrm>
            <a:off x="1394550" y="2583301"/>
            <a:ext cx="2907600" cy="365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500">
                <a:solidFill>
                  <a:schemeClr val="accent6"/>
                </a:solidFill>
                <a:latin typeface="Patrick Hand SC"/>
                <a:ea typeface="Patrick Hand SC"/>
                <a:cs typeface="Patrick Hand SC"/>
                <a:sym typeface="Patrick Hand SC"/>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91" name="Google Shape;191;p5"/>
          <p:cNvSpPr txBox="1">
            <a:spLocks noGrp="1"/>
          </p:cNvSpPr>
          <p:nvPr>
            <p:ph type="subTitle" idx="2"/>
          </p:nvPr>
        </p:nvSpPr>
        <p:spPr>
          <a:xfrm>
            <a:off x="4841850" y="2583301"/>
            <a:ext cx="29076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a:solidFill>
                  <a:schemeClr val="accent6"/>
                </a:solidFill>
                <a:latin typeface="Patrick Hand SC"/>
                <a:ea typeface="Patrick Hand SC"/>
                <a:cs typeface="Patrick Hand SC"/>
                <a:sym typeface="Patrick Hand SC"/>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92" name="Google Shape;192;p5"/>
          <p:cNvSpPr txBox="1">
            <a:spLocks noGrp="1"/>
          </p:cNvSpPr>
          <p:nvPr>
            <p:ph type="subTitle" idx="3"/>
          </p:nvPr>
        </p:nvSpPr>
        <p:spPr>
          <a:xfrm>
            <a:off x="1394550" y="3076625"/>
            <a:ext cx="2907600" cy="10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3" name="Google Shape;193;p5"/>
          <p:cNvSpPr txBox="1">
            <a:spLocks noGrp="1"/>
          </p:cNvSpPr>
          <p:nvPr>
            <p:ph type="subTitle" idx="4"/>
          </p:nvPr>
        </p:nvSpPr>
        <p:spPr>
          <a:xfrm>
            <a:off x="4841850" y="3076625"/>
            <a:ext cx="2907600" cy="10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4" name="Google Shape;194;p5"/>
          <p:cNvSpPr txBox="1">
            <a:spLocks noGrp="1"/>
          </p:cNvSpPr>
          <p:nvPr>
            <p:ph type="title"/>
          </p:nvPr>
        </p:nvSpPr>
        <p:spPr>
          <a:xfrm>
            <a:off x="720000" y="450475"/>
            <a:ext cx="6015000" cy="365700"/>
          </a:xfrm>
          <a:prstGeom prst="rect">
            <a:avLst/>
          </a:prstGeom>
        </p:spPr>
        <p:txBody>
          <a:bodyPr spcFirstLastPara="1" wrap="square" lIns="91425" tIns="0" rIns="91425" bIns="91425" anchor="ctr" anchorCtr="0">
            <a:noAutofit/>
          </a:bodyPr>
          <a:lstStyle>
            <a:lvl1pPr lvl="0" rtl="0">
              <a:spcBef>
                <a:spcPts val="0"/>
              </a:spcBef>
              <a:spcAft>
                <a:spcPts val="0"/>
              </a:spcAft>
              <a:buSzPts val="3500"/>
              <a:buNone/>
              <a:defRPr sz="3000">
                <a:solidFill>
                  <a:schemeClr val="accent6"/>
                </a:solidFill>
                <a:latin typeface="Patrick Hand SC"/>
                <a:ea typeface="Patrick Hand SC"/>
                <a:cs typeface="Patrick Hand SC"/>
                <a:sym typeface="Patrick Hand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95" name="Google Shape;195;p5"/>
          <p:cNvGrpSpPr/>
          <p:nvPr/>
        </p:nvGrpSpPr>
        <p:grpSpPr>
          <a:xfrm>
            <a:off x="8697800" y="433279"/>
            <a:ext cx="200100" cy="4300200"/>
            <a:chOff x="180600" y="-265885"/>
            <a:chExt cx="200100" cy="4300200"/>
          </a:xfrm>
        </p:grpSpPr>
        <p:sp>
          <p:nvSpPr>
            <p:cNvPr id="196" name="Google Shape;196;p5"/>
            <p:cNvSpPr/>
            <p:nvPr/>
          </p:nvSpPr>
          <p:spPr>
            <a:xfrm>
              <a:off x="189150" y="-265885"/>
              <a:ext cx="183000" cy="4300200"/>
            </a:xfrm>
            <a:prstGeom prst="roundRect">
              <a:avLst>
                <a:gd name="adj" fmla="val 33175"/>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 name="Google Shape;197;p5"/>
            <p:cNvGrpSpPr/>
            <p:nvPr/>
          </p:nvGrpSpPr>
          <p:grpSpPr>
            <a:xfrm>
              <a:off x="180600" y="-192188"/>
              <a:ext cx="200100" cy="4169243"/>
              <a:chOff x="180600" y="-189643"/>
              <a:chExt cx="200100" cy="4169243"/>
            </a:xfrm>
          </p:grpSpPr>
          <p:sp>
            <p:nvSpPr>
              <p:cNvPr id="198" name="Google Shape;198;p5"/>
              <p:cNvSpPr/>
              <p:nvPr/>
            </p:nvSpPr>
            <p:spPr>
              <a:xfrm>
                <a:off x="234900" y="-189643"/>
                <a:ext cx="91500" cy="79200"/>
              </a:xfrm>
              <a:prstGeom prst="triangle">
                <a:avLst>
                  <a:gd name="adj"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9" name="Google Shape;199;p5"/>
              <p:cNvCxnSpPr/>
              <p:nvPr/>
            </p:nvCxnSpPr>
            <p:spPr>
              <a:xfrm>
                <a:off x="180600" y="-56357"/>
                <a:ext cx="200100" cy="0"/>
              </a:xfrm>
              <a:prstGeom prst="straightConnector1">
                <a:avLst/>
              </a:prstGeom>
              <a:noFill/>
              <a:ln w="28575" cap="flat" cmpd="sng">
                <a:solidFill>
                  <a:schemeClr val="dk1"/>
                </a:solidFill>
                <a:prstDash val="solid"/>
                <a:round/>
                <a:headEnd type="none" w="med" len="med"/>
                <a:tailEnd type="none" w="med" len="med"/>
              </a:ln>
            </p:spPr>
          </p:cxnSp>
          <p:sp>
            <p:nvSpPr>
              <p:cNvPr id="200" name="Google Shape;200;p5"/>
              <p:cNvSpPr/>
              <p:nvPr/>
            </p:nvSpPr>
            <p:spPr>
              <a:xfrm rot="10800000" flipH="1">
                <a:off x="234900" y="3900400"/>
                <a:ext cx="91500" cy="79200"/>
              </a:xfrm>
              <a:prstGeom prst="triangle">
                <a:avLst>
                  <a:gd name="adj"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1" name="Google Shape;201;p5"/>
              <p:cNvCxnSpPr/>
              <p:nvPr/>
            </p:nvCxnSpPr>
            <p:spPr>
              <a:xfrm>
                <a:off x="180600" y="3846314"/>
                <a:ext cx="200100" cy="0"/>
              </a:xfrm>
              <a:prstGeom prst="straightConnector1">
                <a:avLst/>
              </a:prstGeom>
              <a:noFill/>
              <a:ln w="28575" cap="flat" cmpd="sng">
                <a:solidFill>
                  <a:schemeClr val="dk1"/>
                </a:solidFill>
                <a:prstDash val="solid"/>
                <a:round/>
                <a:headEnd type="none" w="med" len="med"/>
                <a:tailEnd type="none" w="med" len="med"/>
              </a:ln>
            </p:spPr>
          </p:cxnSp>
        </p:grpSp>
        <p:sp>
          <p:nvSpPr>
            <p:cNvPr id="202" name="Google Shape;202;p5"/>
            <p:cNvSpPr/>
            <p:nvPr/>
          </p:nvSpPr>
          <p:spPr>
            <a:xfrm>
              <a:off x="189150" y="2742352"/>
              <a:ext cx="183000" cy="1100100"/>
            </a:xfrm>
            <a:prstGeom prst="rect">
              <a:avLst/>
            </a:prstGeom>
            <a:gradFill>
              <a:gsLst>
                <a:gs pos="0">
                  <a:schemeClr val="accent1"/>
                </a:gs>
                <a:gs pos="100000">
                  <a:schemeClr val="accent2"/>
                </a:gs>
              </a:gsLst>
              <a:lin ang="5400012"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5"/>
          <p:cNvGrpSpPr/>
          <p:nvPr/>
        </p:nvGrpSpPr>
        <p:grpSpPr>
          <a:xfrm>
            <a:off x="872405" y="135143"/>
            <a:ext cx="815291" cy="298136"/>
            <a:chOff x="7613525" y="0"/>
            <a:chExt cx="939275" cy="343475"/>
          </a:xfrm>
        </p:grpSpPr>
        <p:sp>
          <p:nvSpPr>
            <p:cNvPr id="204" name="Google Shape;204;p5"/>
            <p:cNvSpPr/>
            <p:nvPr/>
          </p:nvSpPr>
          <p:spPr>
            <a:xfrm>
              <a:off x="7652300" y="24300"/>
              <a:ext cx="876175" cy="291075"/>
            </a:xfrm>
            <a:custGeom>
              <a:avLst/>
              <a:gdLst/>
              <a:ahLst/>
              <a:cxnLst/>
              <a:rect l="l" t="t" r="r" b="b"/>
              <a:pathLst>
                <a:path w="35047" h="11643" extrusionOk="0">
                  <a:moveTo>
                    <a:pt x="0" y="11642"/>
                  </a:moveTo>
                  <a:lnTo>
                    <a:pt x="34803" y="11642"/>
                  </a:lnTo>
                  <a:cubicBezTo>
                    <a:pt x="34803" y="11642"/>
                    <a:pt x="35046" y="8481"/>
                    <a:pt x="31156" y="8967"/>
                  </a:cubicBezTo>
                  <a:cubicBezTo>
                    <a:pt x="31156" y="8967"/>
                    <a:pt x="33192" y="6809"/>
                    <a:pt x="31946" y="4530"/>
                  </a:cubicBezTo>
                  <a:cubicBezTo>
                    <a:pt x="31308" y="3314"/>
                    <a:pt x="29970" y="2645"/>
                    <a:pt x="28603" y="2736"/>
                  </a:cubicBezTo>
                  <a:cubicBezTo>
                    <a:pt x="26992" y="2858"/>
                    <a:pt x="25046" y="3861"/>
                    <a:pt x="25837" y="8208"/>
                  </a:cubicBezTo>
                  <a:cubicBezTo>
                    <a:pt x="25837" y="8208"/>
                    <a:pt x="24712" y="7387"/>
                    <a:pt x="23435" y="8177"/>
                  </a:cubicBezTo>
                  <a:cubicBezTo>
                    <a:pt x="23435" y="8177"/>
                    <a:pt x="23466" y="8116"/>
                    <a:pt x="23496" y="8025"/>
                  </a:cubicBezTo>
                  <a:cubicBezTo>
                    <a:pt x="24074" y="5654"/>
                    <a:pt x="21824" y="3527"/>
                    <a:pt x="19545" y="4347"/>
                  </a:cubicBezTo>
                  <a:cubicBezTo>
                    <a:pt x="18845" y="4621"/>
                    <a:pt x="18086" y="5138"/>
                    <a:pt x="17386" y="6141"/>
                  </a:cubicBezTo>
                  <a:cubicBezTo>
                    <a:pt x="17386" y="6141"/>
                    <a:pt x="18845" y="1521"/>
                    <a:pt x="15715" y="396"/>
                  </a:cubicBezTo>
                  <a:cubicBezTo>
                    <a:pt x="14681" y="1"/>
                    <a:pt x="13526" y="92"/>
                    <a:pt x="12554" y="609"/>
                  </a:cubicBezTo>
                  <a:cubicBezTo>
                    <a:pt x="11277" y="1308"/>
                    <a:pt x="9666" y="2919"/>
                    <a:pt x="9848" y="6718"/>
                  </a:cubicBezTo>
                  <a:cubicBezTo>
                    <a:pt x="9848" y="6718"/>
                    <a:pt x="9727" y="3435"/>
                    <a:pt x="6900" y="3284"/>
                  </a:cubicBezTo>
                  <a:cubicBezTo>
                    <a:pt x="5532" y="3192"/>
                    <a:pt x="4225" y="3983"/>
                    <a:pt x="3678" y="5259"/>
                  </a:cubicBezTo>
                  <a:cubicBezTo>
                    <a:pt x="3222" y="6293"/>
                    <a:pt x="3161" y="7812"/>
                    <a:pt x="4803" y="9575"/>
                  </a:cubicBezTo>
                  <a:cubicBezTo>
                    <a:pt x="4803" y="9606"/>
                    <a:pt x="1003" y="8542"/>
                    <a:pt x="0" y="116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a:off x="7613525" y="0"/>
              <a:ext cx="939275" cy="343475"/>
            </a:xfrm>
            <a:custGeom>
              <a:avLst/>
              <a:gdLst/>
              <a:ahLst/>
              <a:cxnLst/>
              <a:rect l="l" t="t" r="r" b="b"/>
              <a:pathLst>
                <a:path w="37571" h="13739" extrusionOk="0">
                  <a:moveTo>
                    <a:pt x="11396" y="7624"/>
                  </a:moveTo>
                  <a:cubicBezTo>
                    <a:pt x="11397" y="7646"/>
                    <a:pt x="11398" y="7668"/>
                    <a:pt x="11399" y="7690"/>
                  </a:cubicBezTo>
                  <a:cubicBezTo>
                    <a:pt x="11399" y="7679"/>
                    <a:pt x="11399" y="7656"/>
                    <a:pt x="11396" y="7624"/>
                  </a:cubicBezTo>
                  <a:close/>
                  <a:moveTo>
                    <a:pt x="15959" y="1125"/>
                  </a:moveTo>
                  <a:cubicBezTo>
                    <a:pt x="16384" y="1125"/>
                    <a:pt x="16840" y="1216"/>
                    <a:pt x="17266" y="1368"/>
                  </a:cubicBezTo>
                  <a:cubicBezTo>
                    <a:pt x="20396" y="2493"/>
                    <a:pt x="18968" y="7113"/>
                    <a:pt x="18968" y="7113"/>
                  </a:cubicBezTo>
                  <a:cubicBezTo>
                    <a:pt x="19667" y="6110"/>
                    <a:pt x="20396" y="5593"/>
                    <a:pt x="21096" y="5319"/>
                  </a:cubicBezTo>
                  <a:cubicBezTo>
                    <a:pt x="21430" y="5198"/>
                    <a:pt x="21764" y="5137"/>
                    <a:pt x="22099" y="5137"/>
                  </a:cubicBezTo>
                  <a:cubicBezTo>
                    <a:pt x="23983" y="5137"/>
                    <a:pt x="25533" y="6991"/>
                    <a:pt x="25047" y="8997"/>
                  </a:cubicBezTo>
                  <a:cubicBezTo>
                    <a:pt x="25017" y="9088"/>
                    <a:pt x="25017" y="9149"/>
                    <a:pt x="25017" y="9149"/>
                  </a:cubicBezTo>
                  <a:cubicBezTo>
                    <a:pt x="25412" y="8876"/>
                    <a:pt x="25807" y="8815"/>
                    <a:pt x="26141" y="8815"/>
                  </a:cubicBezTo>
                  <a:cubicBezTo>
                    <a:pt x="26871" y="8815"/>
                    <a:pt x="27388" y="9180"/>
                    <a:pt x="27388" y="9180"/>
                  </a:cubicBezTo>
                  <a:cubicBezTo>
                    <a:pt x="26597" y="4833"/>
                    <a:pt x="28543" y="3830"/>
                    <a:pt x="30154" y="3708"/>
                  </a:cubicBezTo>
                  <a:lnTo>
                    <a:pt x="30427" y="3708"/>
                  </a:lnTo>
                  <a:cubicBezTo>
                    <a:pt x="31704" y="3708"/>
                    <a:pt x="32889" y="4377"/>
                    <a:pt x="33497" y="5502"/>
                  </a:cubicBezTo>
                  <a:cubicBezTo>
                    <a:pt x="34743" y="7781"/>
                    <a:pt x="32707" y="9939"/>
                    <a:pt x="32707" y="9939"/>
                  </a:cubicBezTo>
                  <a:cubicBezTo>
                    <a:pt x="32980" y="9909"/>
                    <a:pt x="33223" y="9879"/>
                    <a:pt x="33467" y="9879"/>
                  </a:cubicBezTo>
                  <a:cubicBezTo>
                    <a:pt x="36567" y="9879"/>
                    <a:pt x="36354" y="12614"/>
                    <a:pt x="36354" y="12614"/>
                  </a:cubicBezTo>
                  <a:lnTo>
                    <a:pt x="1551" y="12614"/>
                  </a:lnTo>
                  <a:cubicBezTo>
                    <a:pt x="2129" y="10760"/>
                    <a:pt x="3709" y="10395"/>
                    <a:pt x="4895" y="10395"/>
                  </a:cubicBezTo>
                  <a:cubicBezTo>
                    <a:pt x="5715" y="10395"/>
                    <a:pt x="6354" y="10578"/>
                    <a:pt x="6354" y="10578"/>
                  </a:cubicBezTo>
                  <a:cubicBezTo>
                    <a:pt x="4712" y="8784"/>
                    <a:pt x="4773" y="7265"/>
                    <a:pt x="5229" y="6231"/>
                  </a:cubicBezTo>
                  <a:cubicBezTo>
                    <a:pt x="5746" y="5015"/>
                    <a:pt x="6962" y="4256"/>
                    <a:pt x="8269" y="4256"/>
                  </a:cubicBezTo>
                  <a:lnTo>
                    <a:pt x="8451" y="4256"/>
                  </a:lnTo>
                  <a:cubicBezTo>
                    <a:pt x="11017" y="4398"/>
                    <a:pt x="11363" y="7135"/>
                    <a:pt x="11396" y="7624"/>
                  </a:cubicBezTo>
                  <a:lnTo>
                    <a:pt x="11396" y="7624"/>
                  </a:lnTo>
                  <a:cubicBezTo>
                    <a:pt x="11236" y="3872"/>
                    <a:pt x="12835" y="2276"/>
                    <a:pt x="14105" y="1581"/>
                  </a:cubicBezTo>
                  <a:cubicBezTo>
                    <a:pt x="14682" y="1277"/>
                    <a:pt x="15320" y="1125"/>
                    <a:pt x="15959" y="1125"/>
                  </a:cubicBezTo>
                  <a:close/>
                  <a:moveTo>
                    <a:pt x="15959" y="0"/>
                  </a:moveTo>
                  <a:cubicBezTo>
                    <a:pt x="15138" y="0"/>
                    <a:pt x="14317" y="183"/>
                    <a:pt x="13588" y="578"/>
                  </a:cubicBezTo>
                  <a:cubicBezTo>
                    <a:pt x="12706" y="1034"/>
                    <a:pt x="11460" y="2006"/>
                    <a:pt x="10761" y="3921"/>
                  </a:cubicBezTo>
                  <a:cubicBezTo>
                    <a:pt x="10184" y="3465"/>
                    <a:pt x="9454" y="3161"/>
                    <a:pt x="8512" y="3100"/>
                  </a:cubicBezTo>
                  <a:lnTo>
                    <a:pt x="8299" y="3100"/>
                  </a:lnTo>
                  <a:cubicBezTo>
                    <a:pt x="6506" y="3100"/>
                    <a:pt x="4895" y="4164"/>
                    <a:pt x="4196" y="5775"/>
                  </a:cubicBezTo>
                  <a:cubicBezTo>
                    <a:pt x="3800" y="6657"/>
                    <a:pt x="3588" y="7873"/>
                    <a:pt x="4165" y="9301"/>
                  </a:cubicBezTo>
                  <a:cubicBezTo>
                    <a:pt x="2341" y="9514"/>
                    <a:pt x="1004" y="10578"/>
                    <a:pt x="487" y="12250"/>
                  </a:cubicBezTo>
                  <a:lnTo>
                    <a:pt x="1" y="13739"/>
                  </a:lnTo>
                  <a:lnTo>
                    <a:pt x="37418" y="13739"/>
                  </a:lnTo>
                  <a:lnTo>
                    <a:pt x="37479" y="12675"/>
                  </a:lnTo>
                  <a:cubicBezTo>
                    <a:pt x="37509" y="12523"/>
                    <a:pt x="37570" y="11064"/>
                    <a:pt x="36537" y="9909"/>
                  </a:cubicBezTo>
                  <a:cubicBezTo>
                    <a:pt x="36050" y="9392"/>
                    <a:pt x="35412" y="9058"/>
                    <a:pt x="34682" y="8876"/>
                  </a:cubicBezTo>
                  <a:cubicBezTo>
                    <a:pt x="35108" y="7842"/>
                    <a:pt x="35321" y="6444"/>
                    <a:pt x="34530" y="4955"/>
                  </a:cubicBezTo>
                  <a:cubicBezTo>
                    <a:pt x="33740" y="3496"/>
                    <a:pt x="32160" y="2584"/>
                    <a:pt x="30427" y="2584"/>
                  </a:cubicBezTo>
                  <a:lnTo>
                    <a:pt x="30093" y="2584"/>
                  </a:lnTo>
                  <a:cubicBezTo>
                    <a:pt x="28786" y="2675"/>
                    <a:pt x="27722" y="3192"/>
                    <a:pt x="27023" y="4104"/>
                  </a:cubicBezTo>
                  <a:cubicBezTo>
                    <a:pt x="26445" y="4833"/>
                    <a:pt x="26141" y="5806"/>
                    <a:pt x="26080" y="6961"/>
                  </a:cubicBezTo>
                  <a:cubicBezTo>
                    <a:pt x="25929" y="6505"/>
                    <a:pt x="25685" y="6049"/>
                    <a:pt x="25381" y="5623"/>
                  </a:cubicBezTo>
                  <a:cubicBezTo>
                    <a:pt x="24591" y="4620"/>
                    <a:pt x="23375" y="4012"/>
                    <a:pt x="22099" y="4012"/>
                  </a:cubicBezTo>
                  <a:cubicBezTo>
                    <a:pt x="21643" y="4012"/>
                    <a:pt x="21156" y="4104"/>
                    <a:pt x="20700" y="4256"/>
                  </a:cubicBezTo>
                  <a:cubicBezTo>
                    <a:pt x="20609" y="4286"/>
                    <a:pt x="20518" y="4347"/>
                    <a:pt x="20396" y="4377"/>
                  </a:cubicBezTo>
                  <a:cubicBezTo>
                    <a:pt x="20305" y="2705"/>
                    <a:pt x="19606" y="1003"/>
                    <a:pt x="17661" y="274"/>
                  </a:cubicBezTo>
                  <a:cubicBezTo>
                    <a:pt x="17114" y="91"/>
                    <a:pt x="16536" y="0"/>
                    <a:pt x="15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85738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009"/>
        <p:cNvGrpSpPr/>
        <p:nvPr/>
      </p:nvGrpSpPr>
      <p:grpSpPr>
        <a:xfrm>
          <a:off x="0" y="0"/>
          <a:ext cx="0" cy="0"/>
          <a:chOff x="0" y="0"/>
          <a:chExt cx="0" cy="0"/>
        </a:xfrm>
      </p:grpSpPr>
      <p:grpSp>
        <p:nvGrpSpPr>
          <p:cNvPr id="1010" name="Google Shape;1010;p23"/>
          <p:cNvGrpSpPr/>
          <p:nvPr/>
        </p:nvGrpSpPr>
        <p:grpSpPr>
          <a:xfrm>
            <a:off x="-55650" y="-67950"/>
            <a:ext cx="9255300" cy="5279400"/>
            <a:chOff x="-55650" y="-67950"/>
            <a:chExt cx="9255300" cy="5279400"/>
          </a:xfrm>
        </p:grpSpPr>
        <p:grpSp>
          <p:nvGrpSpPr>
            <p:cNvPr id="1011" name="Google Shape;1011;p23"/>
            <p:cNvGrpSpPr/>
            <p:nvPr/>
          </p:nvGrpSpPr>
          <p:grpSpPr>
            <a:xfrm>
              <a:off x="323338" y="-67950"/>
              <a:ext cx="8497325" cy="5279400"/>
              <a:chOff x="323338" y="-67950"/>
              <a:chExt cx="8497325" cy="5279400"/>
            </a:xfrm>
          </p:grpSpPr>
          <p:cxnSp>
            <p:nvCxnSpPr>
              <p:cNvPr id="1012" name="Google Shape;1012;p23"/>
              <p:cNvCxnSpPr/>
              <p:nvPr/>
            </p:nvCxnSpPr>
            <p:spPr>
              <a:xfrm>
                <a:off x="930289"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1013" name="Google Shape;1013;p23"/>
              <p:cNvCxnSpPr/>
              <p:nvPr/>
            </p:nvCxnSpPr>
            <p:spPr>
              <a:xfrm>
                <a:off x="1537241"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1014" name="Google Shape;1014;p23"/>
              <p:cNvCxnSpPr/>
              <p:nvPr/>
            </p:nvCxnSpPr>
            <p:spPr>
              <a:xfrm>
                <a:off x="2144193"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1015" name="Google Shape;1015;p23"/>
              <p:cNvCxnSpPr/>
              <p:nvPr/>
            </p:nvCxnSpPr>
            <p:spPr>
              <a:xfrm>
                <a:off x="2751145"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1016" name="Google Shape;1016;p23"/>
              <p:cNvCxnSpPr/>
              <p:nvPr/>
            </p:nvCxnSpPr>
            <p:spPr>
              <a:xfrm>
                <a:off x="3358096"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1017" name="Google Shape;1017;p23"/>
              <p:cNvCxnSpPr/>
              <p:nvPr/>
            </p:nvCxnSpPr>
            <p:spPr>
              <a:xfrm>
                <a:off x="3965048"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1018" name="Google Shape;1018;p23"/>
              <p:cNvCxnSpPr/>
              <p:nvPr/>
            </p:nvCxnSpPr>
            <p:spPr>
              <a:xfrm>
                <a:off x="4572000"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1019" name="Google Shape;1019;p23"/>
              <p:cNvCxnSpPr/>
              <p:nvPr/>
            </p:nvCxnSpPr>
            <p:spPr>
              <a:xfrm>
                <a:off x="5178952"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1020" name="Google Shape;1020;p23"/>
              <p:cNvCxnSpPr/>
              <p:nvPr/>
            </p:nvCxnSpPr>
            <p:spPr>
              <a:xfrm>
                <a:off x="5785904"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1021" name="Google Shape;1021;p23"/>
              <p:cNvCxnSpPr/>
              <p:nvPr/>
            </p:nvCxnSpPr>
            <p:spPr>
              <a:xfrm>
                <a:off x="6392855"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1022" name="Google Shape;1022;p23"/>
              <p:cNvCxnSpPr/>
              <p:nvPr/>
            </p:nvCxnSpPr>
            <p:spPr>
              <a:xfrm>
                <a:off x="6999807"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1023" name="Google Shape;1023;p23"/>
              <p:cNvCxnSpPr/>
              <p:nvPr/>
            </p:nvCxnSpPr>
            <p:spPr>
              <a:xfrm>
                <a:off x="7606759"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1024" name="Google Shape;1024;p23"/>
              <p:cNvCxnSpPr/>
              <p:nvPr/>
            </p:nvCxnSpPr>
            <p:spPr>
              <a:xfrm>
                <a:off x="8820663"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1025" name="Google Shape;1025;p23"/>
              <p:cNvCxnSpPr/>
              <p:nvPr/>
            </p:nvCxnSpPr>
            <p:spPr>
              <a:xfrm>
                <a:off x="323338"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1026" name="Google Shape;1026;p23"/>
              <p:cNvCxnSpPr/>
              <p:nvPr/>
            </p:nvCxnSpPr>
            <p:spPr>
              <a:xfrm>
                <a:off x="8213711" y="-67950"/>
                <a:ext cx="0" cy="5279400"/>
              </a:xfrm>
              <a:prstGeom prst="straightConnector1">
                <a:avLst/>
              </a:prstGeom>
              <a:noFill/>
              <a:ln w="9525" cap="flat" cmpd="sng">
                <a:solidFill>
                  <a:schemeClr val="accent6"/>
                </a:solidFill>
                <a:prstDash val="solid"/>
                <a:round/>
                <a:headEnd type="none" w="med" len="med"/>
                <a:tailEnd type="none" w="med" len="med"/>
              </a:ln>
            </p:spPr>
          </p:cxnSp>
        </p:grpSp>
        <p:grpSp>
          <p:nvGrpSpPr>
            <p:cNvPr id="1027" name="Google Shape;1027;p23"/>
            <p:cNvGrpSpPr/>
            <p:nvPr/>
          </p:nvGrpSpPr>
          <p:grpSpPr>
            <a:xfrm>
              <a:off x="-55650" y="262838"/>
              <a:ext cx="9255300" cy="4617825"/>
              <a:chOff x="-39300" y="281650"/>
              <a:chExt cx="9255300" cy="4617825"/>
            </a:xfrm>
          </p:grpSpPr>
          <p:cxnSp>
            <p:nvCxnSpPr>
              <p:cNvPr id="1028" name="Google Shape;1028;p23"/>
              <p:cNvCxnSpPr/>
              <p:nvPr/>
            </p:nvCxnSpPr>
            <p:spPr>
              <a:xfrm>
                <a:off x="-39300" y="281650"/>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1029" name="Google Shape;1029;p23"/>
              <p:cNvCxnSpPr/>
              <p:nvPr/>
            </p:nvCxnSpPr>
            <p:spPr>
              <a:xfrm>
                <a:off x="-39300" y="794742"/>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1030" name="Google Shape;1030;p23"/>
              <p:cNvCxnSpPr/>
              <p:nvPr/>
            </p:nvCxnSpPr>
            <p:spPr>
              <a:xfrm>
                <a:off x="-39300" y="1307833"/>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1031" name="Google Shape;1031;p23"/>
              <p:cNvCxnSpPr/>
              <p:nvPr/>
            </p:nvCxnSpPr>
            <p:spPr>
              <a:xfrm>
                <a:off x="-39300" y="1820925"/>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1032" name="Google Shape;1032;p23"/>
              <p:cNvCxnSpPr/>
              <p:nvPr/>
            </p:nvCxnSpPr>
            <p:spPr>
              <a:xfrm>
                <a:off x="-39300" y="2334017"/>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1033" name="Google Shape;1033;p23"/>
              <p:cNvCxnSpPr/>
              <p:nvPr/>
            </p:nvCxnSpPr>
            <p:spPr>
              <a:xfrm>
                <a:off x="-39300" y="2847108"/>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1034" name="Google Shape;1034;p23"/>
              <p:cNvCxnSpPr/>
              <p:nvPr/>
            </p:nvCxnSpPr>
            <p:spPr>
              <a:xfrm>
                <a:off x="-39300" y="3360200"/>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1035" name="Google Shape;1035;p23"/>
              <p:cNvCxnSpPr/>
              <p:nvPr/>
            </p:nvCxnSpPr>
            <p:spPr>
              <a:xfrm>
                <a:off x="-39300" y="3873292"/>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1036" name="Google Shape;1036;p23"/>
              <p:cNvCxnSpPr/>
              <p:nvPr/>
            </p:nvCxnSpPr>
            <p:spPr>
              <a:xfrm>
                <a:off x="-39300" y="4386383"/>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1037" name="Google Shape;1037;p23"/>
              <p:cNvCxnSpPr/>
              <p:nvPr/>
            </p:nvCxnSpPr>
            <p:spPr>
              <a:xfrm>
                <a:off x="-39300" y="4899475"/>
                <a:ext cx="9255300" cy="0"/>
              </a:xfrm>
              <a:prstGeom prst="straightConnector1">
                <a:avLst/>
              </a:prstGeom>
              <a:noFill/>
              <a:ln w="9525" cap="flat" cmpd="sng">
                <a:solidFill>
                  <a:schemeClr val="accent6"/>
                </a:solidFill>
                <a:prstDash val="solid"/>
                <a:round/>
                <a:headEnd type="none" w="med" len="med"/>
                <a:tailEnd type="none" w="med" len="med"/>
              </a:ln>
            </p:spPr>
          </p:cxnSp>
        </p:grpSp>
      </p:grpSp>
      <p:sp>
        <p:nvSpPr>
          <p:cNvPr id="1038" name="Google Shape;1038;p23"/>
          <p:cNvSpPr/>
          <p:nvPr/>
        </p:nvSpPr>
        <p:spPr>
          <a:xfrm>
            <a:off x="720000" y="425075"/>
            <a:ext cx="7704000" cy="410400"/>
          </a:xfrm>
          <a:prstGeom prst="round2SameRect">
            <a:avLst>
              <a:gd name="adj1" fmla="val 35758"/>
              <a:gd name="adj2" fmla="val 0"/>
            </a:avLst>
          </a:prstGeom>
          <a:gradFill>
            <a:gsLst>
              <a:gs pos="0">
                <a:schemeClr val="dk2"/>
              </a:gs>
              <a:gs pos="100000">
                <a:schemeClr val="accent2"/>
              </a:gs>
            </a:gsLst>
            <a:lin ang="10800025"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3"/>
          <p:cNvSpPr/>
          <p:nvPr/>
        </p:nvSpPr>
        <p:spPr>
          <a:xfrm>
            <a:off x="7480325" y="545525"/>
            <a:ext cx="169500" cy="169500"/>
          </a:xfrm>
          <a:custGeom>
            <a:avLst/>
            <a:gdLst/>
            <a:ahLst/>
            <a:cxnLst/>
            <a:rect l="l" t="t" r="r" b="b"/>
            <a:pathLst>
              <a:path w="6780" h="6780" extrusionOk="0">
                <a:moveTo>
                  <a:pt x="700" y="1"/>
                </a:moveTo>
                <a:cubicBezTo>
                  <a:pt x="305" y="1"/>
                  <a:pt x="1" y="305"/>
                  <a:pt x="1" y="670"/>
                </a:cubicBezTo>
                <a:lnTo>
                  <a:pt x="1" y="6110"/>
                </a:lnTo>
                <a:cubicBezTo>
                  <a:pt x="1" y="6475"/>
                  <a:pt x="305" y="6779"/>
                  <a:pt x="700" y="6779"/>
                </a:cubicBezTo>
                <a:lnTo>
                  <a:pt x="6110" y="6779"/>
                </a:lnTo>
                <a:cubicBezTo>
                  <a:pt x="6475" y="6779"/>
                  <a:pt x="6779" y="6475"/>
                  <a:pt x="6779" y="6110"/>
                </a:cubicBezTo>
                <a:lnTo>
                  <a:pt x="6779" y="670"/>
                </a:lnTo>
                <a:cubicBezTo>
                  <a:pt x="6779" y="305"/>
                  <a:pt x="6506" y="1"/>
                  <a:pt x="6110" y="1"/>
                </a:cubicBezTo>
                <a:close/>
              </a:path>
            </a:pathLst>
          </a:custGeom>
          <a:solidFill>
            <a:srgbClr val="FE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3"/>
          <p:cNvSpPr/>
          <p:nvPr/>
        </p:nvSpPr>
        <p:spPr>
          <a:xfrm>
            <a:off x="7522125" y="633288"/>
            <a:ext cx="85900" cy="25"/>
          </a:xfrm>
          <a:custGeom>
            <a:avLst/>
            <a:gdLst/>
            <a:ahLst/>
            <a:cxnLst/>
            <a:rect l="l" t="t" r="r" b="b"/>
            <a:pathLst>
              <a:path w="3436" h="1" fill="none" extrusionOk="0">
                <a:moveTo>
                  <a:pt x="3435" y="0"/>
                </a:moveTo>
                <a:lnTo>
                  <a:pt x="1" y="0"/>
                </a:lnTo>
              </a:path>
            </a:pathLst>
          </a:custGeom>
          <a:noFill/>
          <a:ln w="28875" cap="rnd" cmpd="sng">
            <a:solidFill>
              <a:srgbClr val="4237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3"/>
          <p:cNvSpPr/>
          <p:nvPr/>
        </p:nvSpPr>
        <p:spPr>
          <a:xfrm>
            <a:off x="8024425" y="545525"/>
            <a:ext cx="169475" cy="169500"/>
          </a:xfrm>
          <a:custGeom>
            <a:avLst/>
            <a:gdLst/>
            <a:ahLst/>
            <a:cxnLst/>
            <a:rect l="l" t="t" r="r" b="b"/>
            <a:pathLst>
              <a:path w="6779" h="6780" extrusionOk="0">
                <a:moveTo>
                  <a:pt x="669" y="1"/>
                </a:moveTo>
                <a:cubicBezTo>
                  <a:pt x="274" y="1"/>
                  <a:pt x="0" y="305"/>
                  <a:pt x="0" y="670"/>
                </a:cubicBezTo>
                <a:lnTo>
                  <a:pt x="0" y="6110"/>
                </a:lnTo>
                <a:cubicBezTo>
                  <a:pt x="0" y="6475"/>
                  <a:pt x="274" y="6779"/>
                  <a:pt x="669" y="6779"/>
                </a:cubicBezTo>
                <a:lnTo>
                  <a:pt x="6079" y="6779"/>
                </a:lnTo>
                <a:cubicBezTo>
                  <a:pt x="6475" y="6779"/>
                  <a:pt x="6778" y="6475"/>
                  <a:pt x="6778" y="6110"/>
                </a:cubicBezTo>
                <a:lnTo>
                  <a:pt x="6778" y="670"/>
                </a:lnTo>
                <a:cubicBezTo>
                  <a:pt x="6778" y="305"/>
                  <a:pt x="6475" y="1"/>
                  <a:pt x="6079" y="1"/>
                </a:cubicBezTo>
                <a:close/>
              </a:path>
            </a:pathLst>
          </a:custGeom>
          <a:solidFill>
            <a:srgbClr val="FE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3"/>
          <p:cNvSpPr/>
          <p:nvPr/>
        </p:nvSpPr>
        <p:spPr>
          <a:xfrm>
            <a:off x="8024425" y="545525"/>
            <a:ext cx="169475" cy="169500"/>
          </a:xfrm>
          <a:custGeom>
            <a:avLst/>
            <a:gdLst/>
            <a:ahLst/>
            <a:cxnLst/>
            <a:rect l="l" t="t" r="r" b="b"/>
            <a:pathLst>
              <a:path w="6779" h="6780" fill="none" extrusionOk="0">
                <a:moveTo>
                  <a:pt x="6079" y="6779"/>
                </a:moveTo>
                <a:lnTo>
                  <a:pt x="669" y="6779"/>
                </a:lnTo>
                <a:cubicBezTo>
                  <a:pt x="274" y="6779"/>
                  <a:pt x="0" y="6475"/>
                  <a:pt x="0" y="6110"/>
                </a:cubicBezTo>
                <a:lnTo>
                  <a:pt x="0" y="670"/>
                </a:lnTo>
                <a:cubicBezTo>
                  <a:pt x="0" y="305"/>
                  <a:pt x="274" y="1"/>
                  <a:pt x="669" y="1"/>
                </a:cubicBezTo>
                <a:lnTo>
                  <a:pt x="6079" y="1"/>
                </a:lnTo>
                <a:cubicBezTo>
                  <a:pt x="6475" y="1"/>
                  <a:pt x="6778" y="305"/>
                  <a:pt x="6778" y="670"/>
                </a:cubicBezTo>
                <a:lnTo>
                  <a:pt x="6778" y="6110"/>
                </a:lnTo>
                <a:cubicBezTo>
                  <a:pt x="6778" y="6475"/>
                  <a:pt x="6475" y="6779"/>
                  <a:pt x="6079"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3"/>
          <p:cNvSpPr/>
          <p:nvPr/>
        </p:nvSpPr>
        <p:spPr>
          <a:xfrm>
            <a:off x="8029725" y="549325"/>
            <a:ext cx="158850" cy="160375"/>
          </a:xfrm>
          <a:custGeom>
            <a:avLst/>
            <a:gdLst/>
            <a:ahLst/>
            <a:cxnLst/>
            <a:rect l="l" t="t" r="r" b="b"/>
            <a:pathLst>
              <a:path w="6354" h="6415" fill="none" extrusionOk="0">
                <a:moveTo>
                  <a:pt x="1" y="1"/>
                </a:moveTo>
                <a:lnTo>
                  <a:pt x="6354" y="6414"/>
                </a:lnTo>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3"/>
          <p:cNvSpPr/>
          <p:nvPr/>
        </p:nvSpPr>
        <p:spPr>
          <a:xfrm>
            <a:off x="8028975" y="549325"/>
            <a:ext cx="158850" cy="160375"/>
          </a:xfrm>
          <a:custGeom>
            <a:avLst/>
            <a:gdLst/>
            <a:ahLst/>
            <a:cxnLst/>
            <a:rect l="l" t="t" r="r" b="b"/>
            <a:pathLst>
              <a:path w="6354" h="6415" fill="none" extrusionOk="0">
                <a:moveTo>
                  <a:pt x="6353" y="1"/>
                </a:moveTo>
                <a:lnTo>
                  <a:pt x="1" y="6414"/>
                </a:lnTo>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3"/>
          <p:cNvSpPr/>
          <p:nvPr/>
        </p:nvSpPr>
        <p:spPr>
          <a:xfrm>
            <a:off x="8024425" y="545525"/>
            <a:ext cx="169475" cy="169500"/>
          </a:xfrm>
          <a:custGeom>
            <a:avLst/>
            <a:gdLst/>
            <a:ahLst/>
            <a:cxnLst/>
            <a:rect l="l" t="t" r="r" b="b"/>
            <a:pathLst>
              <a:path w="6779" h="6780" fill="none" extrusionOk="0">
                <a:moveTo>
                  <a:pt x="6079" y="6779"/>
                </a:moveTo>
                <a:lnTo>
                  <a:pt x="669" y="6779"/>
                </a:lnTo>
                <a:cubicBezTo>
                  <a:pt x="274" y="6779"/>
                  <a:pt x="0" y="6475"/>
                  <a:pt x="0" y="6110"/>
                </a:cubicBezTo>
                <a:lnTo>
                  <a:pt x="0" y="670"/>
                </a:lnTo>
                <a:cubicBezTo>
                  <a:pt x="0" y="305"/>
                  <a:pt x="274" y="1"/>
                  <a:pt x="669" y="1"/>
                </a:cubicBezTo>
                <a:lnTo>
                  <a:pt x="6079" y="1"/>
                </a:lnTo>
                <a:cubicBezTo>
                  <a:pt x="6475" y="1"/>
                  <a:pt x="6778" y="305"/>
                  <a:pt x="6778" y="670"/>
                </a:cubicBezTo>
                <a:lnTo>
                  <a:pt x="6778" y="6110"/>
                </a:lnTo>
                <a:cubicBezTo>
                  <a:pt x="6778" y="6475"/>
                  <a:pt x="6475" y="6779"/>
                  <a:pt x="6079"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3"/>
          <p:cNvSpPr/>
          <p:nvPr/>
        </p:nvSpPr>
        <p:spPr>
          <a:xfrm>
            <a:off x="7752375" y="545525"/>
            <a:ext cx="169475" cy="169500"/>
          </a:xfrm>
          <a:custGeom>
            <a:avLst/>
            <a:gdLst/>
            <a:ahLst/>
            <a:cxnLst/>
            <a:rect l="l" t="t" r="r" b="b"/>
            <a:pathLst>
              <a:path w="6779" h="6780" extrusionOk="0">
                <a:moveTo>
                  <a:pt x="669" y="1"/>
                </a:moveTo>
                <a:cubicBezTo>
                  <a:pt x="305" y="1"/>
                  <a:pt x="1" y="305"/>
                  <a:pt x="1" y="670"/>
                </a:cubicBezTo>
                <a:lnTo>
                  <a:pt x="1" y="6110"/>
                </a:lnTo>
                <a:cubicBezTo>
                  <a:pt x="1" y="6475"/>
                  <a:pt x="305" y="6779"/>
                  <a:pt x="669" y="6779"/>
                </a:cubicBezTo>
                <a:lnTo>
                  <a:pt x="6110" y="6779"/>
                </a:lnTo>
                <a:cubicBezTo>
                  <a:pt x="6475" y="6779"/>
                  <a:pt x="6779" y="6475"/>
                  <a:pt x="6779" y="6110"/>
                </a:cubicBezTo>
                <a:lnTo>
                  <a:pt x="6779" y="670"/>
                </a:lnTo>
                <a:cubicBezTo>
                  <a:pt x="6779" y="305"/>
                  <a:pt x="6475" y="1"/>
                  <a:pt x="6110" y="1"/>
                </a:cubicBezTo>
                <a:close/>
              </a:path>
            </a:pathLst>
          </a:custGeom>
          <a:solidFill>
            <a:srgbClr val="FE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3"/>
          <p:cNvSpPr/>
          <p:nvPr/>
        </p:nvSpPr>
        <p:spPr>
          <a:xfrm>
            <a:off x="7752375" y="545525"/>
            <a:ext cx="169475" cy="169500"/>
          </a:xfrm>
          <a:custGeom>
            <a:avLst/>
            <a:gdLst/>
            <a:ahLst/>
            <a:cxnLst/>
            <a:rect l="l" t="t" r="r" b="b"/>
            <a:pathLst>
              <a:path w="6779" h="6780" fill="none" extrusionOk="0">
                <a:moveTo>
                  <a:pt x="6110" y="6779"/>
                </a:moveTo>
                <a:lnTo>
                  <a:pt x="669" y="6779"/>
                </a:lnTo>
                <a:cubicBezTo>
                  <a:pt x="305" y="6779"/>
                  <a:pt x="1" y="6475"/>
                  <a:pt x="1" y="6110"/>
                </a:cubicBezTo>
                <a:lnTo>
                  <a:pt x="1" y="670"/>
                </a:lnTo>
                <a:cubicBezTo>
                  <a:pt x="1" y="305"/>
                  <a:pt x="305" y="1"/>
                  <a:pt x="669" y="1"/>
                </a:cubicBezTo>
                <a:lnTo>
                  <a:pt x="6110" y="1"/>
                </a:lnTo>
                <a:cubicBezTo>
                  <a:pt x="6475"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3"/>
          <p:cNvSpPr/>
          <p:nvPr/>
        </p:nvSpPr>
        <p:spPr>
          <a:xfrm>
            <a:off x="7752375" y="545525"/>
            <a:ext cx="169475" cy="169500"/>
          </a:xfrm>
          <a:custGeom>
            <a:avLst/>
            <a:gdLst/>
            <a:ahLst/>
            <a:cxnLst/>
            <a:rect l="l" t="t" r="r" b="b"/>
            <a:pathLst>
              <a:path w="6779" h="6780" fill="none" extrusionOk="0">
                <a:moveTo>
                  <a:pt x="6110" y="6779"/>
                </a:moveTo>
                <a:lnTo>
                  <a:pt x="669" y="6779"/>
                </a:lnTo>
                <a:cubicBezTo>
                  <a:pt x="305" y="6779"/>
                  <a:pt x="1" y="6475"/>
                  <a:pt x="1" y="6110"/>
                </a:cubicBezTo>
                <a:lnTo>
                  <a:pt x="1" y="670"/>
                </a:lnTo>
                <a:cubicBezTo>
                  <a:pt x="1" y="305"/>
                  <a:pt x="305" y="1"/>
                  <a:pt x="669" y="1"/>
                </a:cubicBezTo>
                <a:lnTo>
                  <a:pt x="6110" y="1"/>
                </a:lnTo>
                <a:cubicBezTo>
                  <a:pt x="6475"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3"/>
          <p:cNvSpPr/>
          <p:nvPr/>
        </p:nvSpPr>
        <p:spPr>
          <a:xfrm>
            <a:off x="7794175" y="601000"/>
            <a:ext cx="85900" cy="64625"/>
          </a:xfrm>
          <a:custGeom>
            <a:avLst/>
            <a:gdLst/>
            <a:ahLst/>
            <a:cxnLst/>
            <a:rect l="l" t="t" r="r" b="b"/>
            <a:pathLst>
              <a:path w="3436" h="2585" fill="none" extrusionOk="0">
                <a:moveTo>
                  <a:pt x="0" y="1"/>
                </a:moveTo>
                <a:lnTo>
                  <a:pt x="3435" y="1"/>
                </a:lnTo>
                <a:lnTo>
                  <a:pt x="3435" y="2584"/>
                </a:lnTo>
                <a:lnTo>
                  <a:pt x="0" y="2584"/>
                </a:lnTo>
                <a:close/>
              </a:path>
            </a:pathLst>
          </a:custGeom>
          <a:noFill/>
          <a:ln w="23550" cap="rnd" cmpd="sng">
            <a:solidFill>
              <a:srgbClr val="4237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3"/>
          <p:cNvSpPr/>
          <p:nvPr/>
        </p:nvSpPr>
        <p:spPr>
          <a:xfrm>
            <a:off x="7480325" y="545525"/>
            <a:ext cx="169500" cy="169500"/>
          </a:xfrm>
          <a:custGeom>
            <a:avLst/>
            <a:gdLst/>
            <a:ahLst/>
            <a:cxnLst/>
            <a:rect l="l" t="t" r="r" b="b"/>
            <a:pathLst>
              <a:path w="6780" h="6780" fill="none" extrusionOk="0">
                <a:moveTo>
                  <a:pt x="6110" y="6779"/>
                </a:moveTo>
                <a:lnTo>
                  <a:pt x="700" y="6779"/>
                </a:lnTo>
                <a:cubicBezTo>
                  <a:pt x="305" y="6779"/>
                  <a:pt x="1" y="6475"/>
                  <a:pt x="1" y="6110"/>
                </a:cubicBezTo>
                <a:lnTo>
                  <a:pt x="1" y="670"/>
                </a:lnTo>
                <a:cubicBezTo>
                  <a:pt x="1" y="305"/>
                  <a:pt x="305" y="1"/>
                  <a:pt x="700" y="1"/>
                </a:cubicBezTo>
                <a:lnTo>
                  <a:pt x="6110" y="1"/>
                </a:lnTo>
                <a:cubicBezTo>
                  <a:pt x="6506"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3"/>
          <p:cNvSpPr/>
          <p:nvPr/>
        </p:nvSpPr>
        <p:spPr>
          <a:xfrm>
            <a:off x="7480325" y="545525"/>
            <a:ext cx="169500" cy="169500"/>
          </a:xfrm>
          <a:custGeom>
            <a:avLst/>
            <a:gdLst/>
            <a:ahLst/>
            <a:cxnLst/>
            <a:rect l="l" t="t" r="r" b="b"/>
            <a:pathLst>
              <a:path w="6780" h="6780" fill="none" extrusionOk="0">
                <a:moveTo>
                  <a:pt x="6110" y="6779"/>
                </a:moveTo>
                <a:lnTo>
                  <a:pt x="700" y="6779"/>
                </a:lnTo>
                <a:cubicBezTo>
                  <a:pt x="305" y="6779"/>
                  <a:pt x="1" y="6475"/>
                  <a:pt x="1" y="6110"/>
                </a:cubicBezTo>
                <a:lnTo>
                  <a:pt x="1" y="670"/>
                </a:lnTo>
                <a:cubicBezTo>
                  <a:pt x="1" y="305"/>
                  <a:pt x="305" y="1"/>
                  <a:pt x="700" y="1"/>
                </a:cubicBezTo>
                <a:lnTo>
                  <a:pt x="6110" y="1"/>
                </a:lnTo>
                <a:cubicBezTo>
                  <a:pt x="6506"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3"/>
          <p:cNvSpPr txBox="1">
            <a:spLocks noGrp="1"/>
          </p:cNvSpPr>
          <p:nvPr>
            <p:ph type="subTitle" idx="1"/>
          </p:nvPr>
        </p:nvSpPr>
        <p:spPr>
          <a:xfrm>
            <a:off x="1591088" y="2441525"/>
            <a:ext cx="2839800" cy="1280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53" name="Google Shape;1053;p23"/>
          <p:cNvSpPr txBox="1">
            <a:spLocks noGrp="1"/>
          </p:cNvSpPr>
          <p:nvPr>
            <p:ph type="title"/>
          </p:nvPr>
        </p:nvSpPr>
        <p:spPr>
          <a:xfrm>
            <a:off x="720000" y="450475"/>
            <a:ext cx="6015000" cy="365700"/>
          </a:xfrm>
          <a:prstGeom prst="rect">
            <a:avLst/>
          </a:prstGeom>
        </p:spPr>
        <p:txBody>
          <a:bodyPr spcFirstLastPara="1" wrap="square" lIns="91425" tIns="0" rIns="91425" bIns="91425" anchor="ctr" anchorCtr="0">
            <a:noAutofit/>
          </a:bodyPr>
          <a:lstStyle>
            <a:lvl1pPr lvl="0" rtl="0">
              <a:spcBef>
                <a:spcPts val="0"/>
              </a:spcBef>
              <a:spcAft>
                <a:spcPts val="0"/>
              </a:spcAft>
              <a:buSzPts val="3500"/>
              <a:buNone/>
              <a:defRPr sz="3000">
                <a:solidFill>
                  <a:schemeClr val="accent6"/>
                </a:solidFill>
                <a:latin typeface="Patrick Hand SC"/>
                <a:ea typeface="Patrick Hand SC"/>
                <a:cs typeface="Patrick Hand SC"/>
                <a:sym typeface="Patrick Hand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54" name="Google Shape;1054;p23"/>
          <p:cNvGrpSpPr/>
          <p:nvPr/>
        </p:nvGrpSpPr>
        <p:grpSpPr>
          <a:xfrm>
            <a:off x="8697800" y="433279"/>
            <a:ext cx="200100" cy="4300200"/>
            <a:chOff x="180600" y="-265885"/>
            <a:chExt cx="200100" cy="4300200"/>
          </a:xfrm>
        </p:grpSpPr>
        <p:sp>
          <p:nvSpPr>
            <p:cNvPr id="1055" name="Google Shape;1055;p23"/>
            <p:cNvSpPr/>
            <p:nvPr/>
          </p:nvSpPr>
          <p:spPr>
            <a:xfrm>
              <a:off x="189150" y="-265885"/>
              <a:ext cx="183000" cy="4300200"/>
            </a:xfrm>
            <a:prstGeom prst="roundRect">
              <a:avLst>
                <a:gd name="adj" fmla="val 33175"/>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6" name="Google Shape;1056;p23"/>
            <p:cNvGrpSpPr/>
            <p:nvPr/>
          </p:nvGrpSpPr>
          <p:grpSpPr>
            <a:xfrm>
              <a:off x="180600" y="-192188"/>
              <a:ext cx="200100" cy="4169243"/>
              <a:chOff x="180600" y="-189643"/>
              <a:chExt cx="200100" cy="4169243"/>
            </a:xfrm>
          </p:grpSpPr>
          <p:sp>
            <p:nvSpPr>
              <p:cNvPr id="1057" name="Google Shape;1057;p23"/>
              <p:cNvSpPr/>
              <p:nvPr/>
            </p:nvSpPr>
            <p:spPr>
              <a:xfrm>
                <a:off x="234900" y="-189643"/>
                <a:ext cx="91500" cy="79200"/>
              </a:xfrm>
              <a:prstGeom prst="triangle">
                <a:avLst>
                  <a:gd name="adj"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58" name="Google Shape;1058;p23"/>
              <p:cNvCxnSpPr/>
              <p:nvPr/>
            </p:nvCxnSpPr>
            <p:spPr>
              <a:xfrm>
                <a:off x="180600" y="-56357"/>
                <a:ext cx="200100" cy="0"/>
              </a:xfrm>
              <a:prstGeom prst="straightConnector1">
                <a:avLst/>
              </a:prstGeom>
              <a:noFill/>
              <a:ln w="28575" cap="flat" cmpd="sng">
                <a:solidFill>
                  <a:schemeClr val="dk1"/>
                </a:solidFill>
                <a:prstDash val="solid"/>
                <a:round/>
                <a:headEnd type="none" w="med" len="med"/>
                <a:tailEnd type="none" w="med" len="med"/>
              </a:ln>
            </p:spPr>
          </p:cxnSp>
          <p:sp>
            <p:nvSpPr>
              <p:cNvPr id="1059" name="Google Shape;1059;p23"/>
              <p:cNvSpPr/>
              <p:nvPr/>
            </p:nvSpPr>
            <p:spPr>
              <a:xfrm rot="10800000" flipH="1">
                <a:off x="234900" y="3900400"/>
                <a:ext cx="91500" cy="79200"/>
              </a:xfrm>
              <a:prstGeom prst="triangle">
                <a:avLst>
                  <a:gd name="adj"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60" name="Google Shape;1060;p23"/>
              <p:cNvCxnSpPr/>
              <p:nvPr/>
            </p:nvCxnSpPr>
            <p:spPr>
              <a:xfrm>
                <a:off x="180600" y="3846314"/>
                <a:ext cx="200100" cy="0"/>
              </a:xfrm>
              <a:prstGeom prst="straightConnector1">
                <a:avLst/>
              </a:prstGeom>
              <a:noFill/>
              <a:ln w="28575" cap="flat" cmpd="sng">
                <a:solidFill>
                  <a:schemeClr val="dk1"/>
                </a:solidFill>
                <a:prstDash val="solid"/>
                <a:round/>
                <a:headEnd type="none" w="med" len="med"/>
                <a:tailEnd type="none" w="med" len="med"/>
              </a:ln>
            </p:spPr>
          </p:cxnSp>
        </p:grpSp>
        <p:sp>
          <p:nvSpPr>
            <p:cNvPr id="1061" name="Google Shape;1061;p23"/>
            <p:cNvSpPr/>
            <p:nvPr/>
          </p:nvSpPr>
          <p:spPr>
            <a:xfrm>
              <a:off x="189150" y="2742352"/>
              <a:ext cx="183000" cy="1100100"/>
            </a:xfrm>
            <a:prstGeom prst="rect">
              <a:avLst/>
            </a:prstGeom>
            <a:gradFill>
              <a:gsLst>
                <a:gs pos="0">
                  <a:schemeClr val="accent1"/>
                </a:gs>
                <a:gs pos="100000">
                  <a:schemeClr val="accent2"/>
                </a:gs>
              </a:gsLst>
              <a:lin ang="5400012"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2" name="Google Shape;1062;p23"/>
          <p:cNvGrpSpPr/>
          <p:nvPr/>
        </p:nvGrpSpPr>
        <p:grpSpPr>
          <a:xfrm>
            <a:off x="872405" y="135143"/>
            <a:ext cx="815291" cy="298136"/>
            <a:chOff x="7613525" y="0"/>
            <a:chExt cx="939275" cy="343475"/>
          </a:xfrm>
        </p:grpSpPr>
        <p:sp>
          <p:nvSpPr>
            <p:cNvPr id="1063" name="Google Shape;1063;p23"/>
            <p:cNvSpPr/>
            <p:nvPr/>
          </p:nvSpPr>
          <p:spPr>
            <a:xfrm>
              <a:off x="7652300" y="24300"/>
              <a:ext cx="876175" cy="291075"/>
            </a:xfrm>
            <a:custGeom>
              <a:avLst/>
              <a:gdLst/>
              <a:ahLst/>
              <a:cxnLst/>
              <a:rect l="l" t="t" r="r" b="b"/>
              <a:pathLst>
                <a:path w="35047" h="11643" extrusionOk="0">
                  <a:moveTo>
                    <a:pt x="0" y="11642"/>
                  </a:moveTo>
                  <a:lnTo>
                    <a:pt x="34803" y="11642"/>
                  </a:lnTo>
                  <a:cubicBezTo>
                    <a:pt x="34803" y="11642"/>
                    <a:pt x="35046" y="8481"/>
                    <a:pt x="31156" y="8967"/>
                  </a:cubicBezTo>
                  <a:cubicBezTo>
                    <a:pt x="31156" y="8967"/>
                    <a:pt x="33192" y="6809"/>
                    <a:pt x="31946" y="4530"/>
                  </a:cubicBezTo>
                  <a:cubicBezTo>
                    <a:pt x="31308" y="3314"/>
                    <a:pt x="29970" y="2645"/>
                    <a:pt x="28603" y="2736"/>
                  </a:cubicBezTo>
                  <a:cubicBezTo>
                    <a:pt x="26992" y="2858"/>
                    <a:pt x="25046" y="3861"/>
                    <a:pt x="25837" y="8208"/>
                  </a:cubicBezTo>
                  <a:cubicBezTo>
                    <a:pt x="25837" y="8208"/>
                    <a:pt x="24712" y="7387"/>
                    <a:pt x="23435" y="8177"/>
                  </a:cubicBezTo>
                  <a:cubicBezTo>
                    <a:pt x="23435" y="8177"/>
                    <a:pt x="23466" y="8116"/>
                    <a:pt x="23496" y="8025"/>
                  </a:cubicBezTo>
                  <a:cubicBezTo>
                    <a:pt x="24074" y="5654"/>
                    <a:pt x="21824" y="3527"/>
                    <a:pt x="19545" y="4347"/>
                  </a:cubicBezTo>
                  <a:cubicBezTo>
                    <a:pt x="18845" y="4621"/>
                    <a:pt x="18086" y="5138"/>
                    <a:pt x="17386" y="6141"/>
                  </a:cubicBezTo>
                  <a:cubicBezTo>
                    <a:pt x="17386" y="6141"/>
                    <a:pt x="18845" y="1521"/>
                    <a:pt x="15715" y="396"/>
                  </a:cubicBezTo>
                  <a:cubicBezTo>
                    <a:pt x="14681" y="1"/>
                    <a:pt x="13526" y="92"/>
                    <a:pt x="12554" y="609"/>
                  </a:cubicBezTo>
                  <a:cubicBezTo>
                    <a:pt x="11277" y="1308"/>
                    <a:pt x="9666" y="2919"/>
                    <a:pt x="9848" y="6718"/>
                  </a:cubicBezTo>
                  <a:cubicBezTo>
                    <a:pt x="9848" y="6718"/>
                    <a:pt x="9727" y="3435"/>
                    <a:pt x="6900" y="3284"/>
                  </a:cubicBezTo>
                  <a:cubicBezTo>
                    <a:pt x="5532" y="3192"/>
                    <a:pt x="4225" y="3983"/>
                    <a:pt x="3678" y="5259"/>
                  </a:cubicBezTo>
                  <a:cubicBezTo>
                    <a:pt x="3222" y="6293"/>
                    <a:pt x="3161" y="7812"/>
                    <a:pt x="4803" y="9575"/>
                  </a:cubicBezTo>
                  <a:cubicBezTo>
                    <a:pt x="4803" y="9606"/>
                    <a:pt x="1003" y="8542"/>
                    <a:pt x="0" y="116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3"/>
            <p:cNvSpPr/>
            <p:nvPr/>
          </p:nvSpPr>
          <p:spPr>
            <a:xfrm>
              <a:off x="7613525" y="0"/>
              <a:ext cx="939275" cy="343475"/>
            </a:xfrm>
            <a:custGeom>
              <a:avLst/>
              <a:gdLst/>
              <a:ahLst/>
              <a:cxnLst/>
              <a:rect l="l" t="t" r="r" b="b"/>
              <a:pathLst>
                <a:path w="37571" h="13739" extrusionOk="0">
                  <a:moveTo>
                    <a:pt x="11396" y="7624"/>
                  </a:moveTo>
                  <a:cubicBezTo>
                    <a:pt x="11397" y="7646"/>
                    <a:pt x="11398" y="7668"/>
                    <a:pt x="11399" y="7690"/>
                  </a:cubicBezTo>
                  <a:cubicBezTo>
                    <a:pt x="11399" y="7679"/>
                    <a:pt x="11399" y="7656"/>
                    <a:pt x="11396" y="7624"/>
                  </a:cubicBezTo>
                  <a:close/>
                  <a:moveTo>
                    <a:pt x="15959" y="1125"/>
                  </a:moveTo>
                  <a:cubicBezTo>
                    <a:pt x="16384" y="1125"/>
                    <a:pt x="16840" y="1216"/>
                    <a:pt x="17266" y="1368"/>
                  </a:cubicBezTo>
                  <a:cubicBezTo>
                    <a:pt x="20396" y="2493"/>
                    <a:pt x="18968" y="7113"/>
                    <a:pt x="18968" y="7113"/>
                  </a:cubicBezTo>
                  <a:cubicBezTo>
                    <a:pt x="19667" y="6110"/>
                    <a:pt x="20396" y="5593"/>
                    <a:pt x="21096" y="5319"/>
                  </a:cubicBezTo>
                  <a:cubicBezTo>
                    <a:pt x="21430" y="5198"/>
                    <a:pt x="21764" y="5137"/>
                    <a:pt x="22099" y="5137"/>
                  </a:cubicBezTo>
                  <a:cubicBezTo>
                    <a:pt x="23983" y="5137"/>
                    <a:pt x="25533" y="6991"/>
                    <a:pt x="25047" y="8997"/>
                  </a:cubicBezTo>
                  <a:cubicBezTo>
                    <a:pt x="25017" y="9088"/>
                    <a:pt x="25017" y="9149"/>
                    <a:pt x="25017" y="9149"/>
                  </a:cubicBezTo>
                  <a:cubicBezTo>
                    <a:pt x="25412" y="8876"/>
                    <a:pt x="25807" y="8815"/>
                    <a:pt x="26141" y="8815"/>
                  </a:cubicBezTo>
                  <a:cubicBezTo>
                    <a:pt x="26871" y="8815"/>
                    <a:pt x="27388" y="9180"/>
                    <a:pt x="27388" y="9180"/>
                  </a:cubicBezTo>
                  <a:cubicBezTo>
                    <a:pt x="26597" y="4833"/>
                    <a:pt x="28543" y="3830"/>
                    <a:pt x="30154" y="3708"/>
                  </a:cubicBezTo>
                  <a:lnTo>
                    <a:pt x="30427" y="3708"/>
                  </a:lnTo>
                  <a:cubicBezTo>
                    <a:pt x="31704" y="3708"/>
                    <a:pt x="32889" y="4377"/>
                    <a:pt x="33497" y="5502"/>
                  </a:cubicBezTo>
                  <a:cubicBezTo>
                    <a:pt x="34743" y="7781"/>
                    <a:pt x="32707" y="9939"/>
                    <a:pt x="32707" y="9939"/>
                  </a:cubicBezTo>
                  <a:cubicBezTo>
                    <a:pt x="32980" y="9909"/>
                    <a:pt x="33223" y="9879"/>
                    <a:pt x="33467" y="9879"/>
                  </a:cubicBezTo>
                  <a:cubicBezTo>
                    <a:pt x="36567" y="9879"/>
                    <a:pt x="36354" y="12614"/>
                    <a:pt x="36354" y="12614"/>
                  </a:cubicBezTo>
                  <a:lnTo>
                    <a:pt x="1551" y="12614"/>
                  </a:lnTo>
                  <a:cubicBezTo>
                    <a:pt x="2129" y="10760"/>
                    <a:pt x="3709" y="10395"/>
                    <a:pt x="4895" y="10395"/>
                  </a:cubicBezTo>
                  <a:cubicBezTo>
                    <a:pt x="5715" y="10395"/>
                    <a:pt x="6354" y="10578"/>
                    <a:pt x="6354" y="10578"/>
                  </a:cubicBezTo>
                  <a:cubicBezTo>
                    <a:pt x="4712" y="8784"/>
                    <a:pt x="4773" y="7265"/>
                    <a:pt x="5229" y="6231"/>
                  </a:cubicBezTo>
                  <a:cubicBezTo>
                    <a:pt x="5746" y="5015"/>
                    <a:pt x="6962" y="4256"/>
                    <a:pt x="8269" y="4256"/>
                  </a:cubicBezTo>
                  <a:lnTo>
                    <a:pt x="8451" y="4256"/>
                  </a:lnTo>
                  <a:cubicBezTo>
                    <a:pt x="11017" y="4398"/>
                    <a:pt x="11363" y="7135"/>
                    <a:pt x="11396" y="7624"/>
                  </a:cubicBezTo>
                  <a:lnTo>
                    <a:pt x="11396" y="7624"/>
                  </a:lnTo>
                  <a:cubicBezTo>
                    <a:pt x="11236" y="3872"/>
                    <a:pt x="12835" y="2276"/>
                    <a:pt x="14105" y="1581"/>
                  </a:cubicBezTo>
                  <a:cubicBezTo>
                    <a:pt x="14682" y="1277"/>
                    <a:pt x="15320" y="1125"/>
                    <a:pt x="15959" y="1125"/>
                  </a:cubicBezTo>
                  <a:close/>
                  <a:moveTo>
                    <a:pt x="15959" y="0"/>
                  </a:moveTo>
                  <a:cubicBezTo>
                    <a:pt x="15138" y="0"/>
                    <a:pt x="14317" y="183"/>
                    <a:pt x="13588" y="578"/>
                  </a:cubicBezTo>
                  <a:cubicBezTo>
                    <a:pt x="12706" y="1034"/>
                    <a:pt x="11460" y="2006"/>
                    <a:pt x="10761" y="3921"/>
                  </a:cubicBezTo>
                  <a:cubicBezTo>
                    <a:pt x="10184" y="3465"/>
                    <a:pt x="9454" y="3161"/>
                    <a:pt x="8512" y="3100"/>
                  </a:cubicBezTo>
                  <a:lnTo>
                    <a:pt x="8299" y="3100"/>
                  </a:lnTo>
                  <a:cubicBezTo>
                    <a:pt x="6506" y="3100"/>
                    <a:pt x="4895" y="4164"/>
                    <a:pt x="4196" y="5775"/>
                  </a:cubicBezTo>
                  <a:cubicBezTo>
                    <a:pt x="3800" y="6657"/>
                    <a:pt x="3588" y="7873"/>
                    <a:pt x="4165" y="9301"/>
                  </a:cubicBezTo>
                  <a:cubicBezTo>
                    <a:pt x="2341" y="9514"/>
                    <a:pt x="1004" y="10578"/>
                    <a:pt x="487" y="12250"/>
                  </a:cubicBezTo>
                  <a:lnTo>
                    <a:pt x="1" y="13739"/>
                  </a:lnTo>
                  <a:lnTo>
                    <a:pt x="37418" y="13739"/>
                  </a:lnTo>
                  <a:lnTo>
                    <a:pt x="37479" y="12675"/>
                  </a:lnTo>
                  <a:cubicBezTo>
                    <a:pt x="37509" y="12523"/>
                    <a:pt x="37570" y="11064"/>
                    <a:pt x="36537" y="9909"/>
                  </a:cubicBezTo>
                  <a:cubicBezTo>
                    <a:pt x="36050" y="9392"/>
                    <a:pt x="35412" y="9058"/>
                    <a:pt x="34682" y="8876"/>
                  </a:cubicBezTo>
                  <a:cubicBezTo>
                    <a:pt x="35108" y="7842"/>
                    <a:pt x="35321" y="6444"/>
                    <a:pt x="34530" y="4955"/>
                  </a:cubicBezTo>
                  <a:cubicBezTo>
                    <a:pt x="33740" y="3496"/>
                    <a:pt x="32160" y="2584"/>
                    <a:pt x="30427" y="2584"/>
                  </a:cubicBezTo>
                  <a:lnTo>
                    <a:pt x="30093" y="2584"/>
                  </a:lnTo>
                  <a:cubicBezTo>
                    <a:pt x="28786" y="2675"/>
                    <a:pt x="27722" y="3192"/>
                    <a:pt x="27023" y="4104"/>
                  </a:cubicBezTo>
                  <a:cubicBezTo>
                    <a:pt x="26445" y="4833"/>
                    <a:pt x="26141" y="5806"/>
                    <a:pt x="26080" y="6961"/>
                  </a:cubicBezTo>
                  <a:cubicBezTo>
                    <a:pt x="25929" y="6505"/>
                    <a:pt x="25685" y="6049"/>
                    <a:pt x="25381" y="5623"/>
                  </a:cubicBezTo>
                  <a:cubicBezTo>
                    <a:pt x="24591" y="4620"/>
                    <a:pt x="23375" y="4012"/>
                    <a:pt x="22099" y="4012"/>
                  </a:cubicBezTo>
                  <a:cubicBezTo>
                    <a:pt x="21643" y="4012"/>
                    <a:pt x="21156" y="4104"/>
                    <a:pt x="20700" y="4256"/>
                  </a:cubicBezTo>
                  <a:cubicBezTo>
                    <a:pt x="20609" y="4286"/>
                    <a:pt x="20518" y="4347"/>
                    <a:pt x="20396" y="4377"/>
                  </a:cubicBezTo>
                  <a:cubicBezTo>
                    <a:pt x="20305" y="2705"/>
                    <a:pt x="19606" y="1003"/>
                    <a:pt x="17661" y="274"/>
                  </a:cubicBezTo>
                  <a:cubicBezTo>
                    <a:pt x="17114" y="91"/>
                    <a:pt x="16536" y="0"/>
                    <a:pt x="15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459095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243"/>
        <p:cNvGrpSpPr/>
        <p:nvPr/>
      </p:nvGrpSpPr>
      <p:grpSpPr>
        <a:xfrm>
          <a:off x="0" y="0"/>
          <a:ext cx="0" cy="0"/>
          <a:chOff x="0" y="0"/>
          <a:chExt cx="0" cy="0"/>
        </a:xfrm>
      </p:grpSpPr>
      <p:grpSp>
        <p:nvGrpSpPr>
          <p:cNvPr id="1244" name="Google Shape;1244;p27"/>
          <p:cNvGrpSpPr/>
          <p:nvPr/>
        </p:nvGrpSpPr>
        <p:grpSpPr>
          <a:xfrm>
            <a:off x="-55650" y="-67950"/>
            <a:ext cx="9255300" cy="5279400"/>
            <a:chOff x="-55650" y="-67950"/>
            <a:chExt cx="9255300" cy="5279400"/>
          </a:xfrm>
        </p:grpSpPr>
        <p:grpSp>
          <p:nvGrpSpPr>
            <p:cNvPr id="1245" name="Google Shape;1245;p27"/>
            <p:cNvGrpSpPr/>
            <p:nvPr/>
          </p:nvGrpSpPr>
          <p:grpSpPr>
            <a:xfrm>
              <a:off x="323338" y="-67950"/>
              <a:ext cx="8497325" cy="5279400"/>
              <a:chOff x="323338" y="-67950"/>
              <a:chExt cx="8497325" cy="5279400"/>
            </a:xfrm>
          </p:grpSpPr>
          <p:cxnSp>
            <p:nvCxnSpPr>
              <p:cNvPr id="1246" name="Google Shape;1246;p27"/>
              <p:cNvCxnSpPr/>
              <p:nvPr/>
            </p:nvCxnSpPr>
            <p:spPr>
              <a:xfrm>
                <a:off x="930289"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1247" name="Google Shape;1247;p27"/>
              <p:cNvCxnSpPr/>
              <p:nvPr/>
            </p:nvCxnSpPr>
            <p:spPr>
              <a:xfrm>
                <a:off x="1537241"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1248" name="Google Shape;1248;p27"/>
              <p:cNvCxnSpPr/>
              <p:nvPr/>
            </p:nvCxnSpPr>
            <p:spPr>
              <a:xfrm>
                <a:off x="2144193"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1249" name="Google Shape;1249;p27"/>
              <p:cNvCxnSpPr/>
              <p:nvPr/>
            </p:nvCxnSpPr>
            <p:spPr>
              <a:xfrm>
                <a:off x="2751145"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1250" name="Google Shape;1250;p27"/>
              <p:cNvCxnSpPr/>
              <p:nvPr/>
            </p:nvCxnSpPr>
            <p:spPr>
              <a:xfrm>
                <a:off x="3358096"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1251" name="Google Shape;1251;p27"/>
              <p:cNvCxnSpPr/>
              <p:nvPr/>
            </p:nvCxnSpPr>
            <p:spPr>
              <a:xfrm>
                <a:off x="3965048"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1252" name="Google Shape;1252;p27"/>
              <p:cNvCxnSpPr/>
              <p:nvPr/>
            </p:nvCxnSpPr>
            <p:spPr>
              <a:xfrm>
                <a:off x="4572000"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1253" name="Google Shape;1253;p27"/>
              <p:cNvCxnSpPr/>
              <p:nvPr/>
            </p:nvCxnSpPr>
            <p:spPr>
              <a:xfrm>
                <a:off x="5178952"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1254" name="Google Shape;1254;p27"/>
              <p:cNvCxnSpPr/>
              <p:nvPr/>
            </p:nvCxnSpPr>
            <p:spPr>
              <a:xfrm>
                <a:off x="5785904"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1255" name="Google Shape;1255;p27"/>
              <p:cNvCxnSpPr/>
              <p:nvPr/>
            </p:nvCxnSpPr>
            <p:spPr>
              <a:xfrm>
                <a:off x="6392855"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1256" name="Google Shape;1256;p27"/>
              <p:cNvCxnSpPr/>
              <p:nvPr/>
            </p:nvCxnSpPr>
            <p:spPr>
              <a:xfrm>
                <a:off x="6999807"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1257" name="Google Shape;1257;p27"/>
              <p:cNvCxnSpPr/>
              <p:nvPr/>
            </p:nvCxnSpPr>
            <p:spPr>
              <a:xfrm>
                <a:off x="7606759"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1258" name="Google Shape;1258;p27"/>
              <p:cNvCxnSpPr/>
              <p:nvPr/>
            </p:nvCxnSpPr>
            <p:spPr>
              <a:xfrm>
                <a:off x="8820663"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1259" name="Google Shape;1259;p27"/>
              <p:cNvCxnSpPr/>
              <p:nvPr/>
            </p:nvCxnSpPr>
            <p:spPr>
              <a:xfrm>
                <a:off x="323338"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1260" name="Google Shape;1260;p27"/>
              <p:cNvCxnSpPr/>
              <p:nvPr/>
            </p:nvCxnSpPr>
            <p:spPr>
              <a:xfrm>
                <a:off x="8213711" y="-67950"/>
                <a:ext cx="0" cy="5279400"/>
              </a:xfrm>
              <a:prstGeom prst="straightConnector1">
                <a:avLst/>
              </a:prstGeom>
              <a:noFill/>
              <a:ln w="9525" cap="flat" cmpd="sng">
                <a:solidFill>
                  <a:schemeClr val="accent6"/>
                </a:solidFill>
                <a:prstDash val="solid"/>
                <a:round/>
                <a:headEnd type="none" w="med" len="med"/>
                <a:tailEnd type="none" w="med" len="med"/>
              </a:ln>
            </p:spPr>
          </p:cxnSp>
        </p:grpSp>
        <p:grpSp>
          <p:nvGrpSpPr>
            <p:cNvPr id="1261" name="Google Shape;1261;p27"/>
            <p:cNvGrpSpPr/>
            <p:nvPr/>
          </p:nvGrpSpPr>
          <p:grpSpPr>
            <a:xfrm>
              <a:off x="-55650" y="262838"/>
              <a:ext cx="9255300" cy="4617825"/>
              <a:chOff x="-39300" y="281650"/>
              <a:chExt cx="9255300" cy="4617825"/>
            </a:xfrm>
          </p:grpSpPr>
          <p:cxnSp>
            <p:nvCxnSpPr>
              <p:cNvPr id="1262" name="Google Shape;1262;p27"/>
              <p:cNvCxnSpPr/>
              <p:nvPr/>
            </p:nvCxnSpPr>
            <p:spPr>
              <a:xfrm>
                <a:off x="-39300" y="281650"/>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1263" name="Google Shape;1263;p27"/>
              <p:cNvCxnSpPr/>
              <p:nvPr/>
            </p:nvCxnSpPr>
            <p:spPr>
              <a:xfrm>
                <a:off x="-39300" y="794742"/>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1264" name="Google Shape;1264;p27"/>
              <p:cNvCxnSpPr/>
              <p:nvPr/>
            </p:nvCxnSpPr>
            <p:spPr>
              <a:xfrm>
                <a:off x="-39300" y="1307833"/>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1265" name="Google Shape;1265;p27"/>
              <p:cNvCxnSpPr/>
              <p:nvPr/>
            </p:nvCxnSpPr>
            <p:spPr>
              <a:xfrm>
                <a:off x="-39300" y="1820925"/>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1266" name="Google Shape;1266;p27"/>
              <p:cNvCxnSpPr/>
              <p:nvPr/>
            </p:nvCxnSpPr>
            <p:spPr>
              <a:xfrm>
                <a:off x="-39300" y="2334017"/>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1267" name="Google Shape;1267;p27"/>
              <p:cNvCxnSpPr/>
              <p:nvPr/>
            </p:nvCxnSpPr>
            <p:spPr>
              <a:xfrm>
                <a:off x="-39300" y="2847108"/>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1268" name="Google Shape;1268;p27"/>
              <p:cNvCxnSpPr/>
              <p:nvPr/>
            </p:nvCxnSpPr>
            <p:spPr>
              <a:xfrm>
                <a:off x="-39300" y="3360200"/>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1269" name="Google Shape;1269;p27"/>
              <p:cNvCxnSpPr/>
              <p:nvPr/>
            </p:nvCxnSpPr>
            <p:spPr>
              <a:xfrm>
                <a:off x="-39300" y="3873292"/>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1270" name="Google Shape;1270;p27"/>
              <p:cNvCxnSpPr/>
              <p:nvPr/>
            </p:nvCxnSpPr>
            <p:spPr>
              <a:xfrm>
                <a:off x="-39300" y="4386383"/>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1271" name="Google Shape;1271;p27"/>
              <p:cNvCxnSpPr/>
              <p:nvPr/>
            </p:nvCxnSpPr>
            <p:spPr>
              <a:xfrm>
                <a:off x="-39300" y="4899475"/>
                <a:ext cx="9255300" cy="0"/>
              </a:xfrm>
              <a:prstGeom prst="straightConnector1">
                <a:avLst/>
              </a:prstGeom>
              <a:noFill/>
              <a:ln w="9525" cap="flat" cmpd="sng">
                <a:solidFill>
                  <a:schemeClr val="accent6"/>
                </a:solidFill>
                <a:prstDash val="solid"/>
                <a:round/>
                <a:headEnd type="none" w="med" len="med"/>
                <a:tailEnd type="none" w="med" len="med"/>
              </a:ln>
            </p:spPr>
          </p:cxnSp>
        </p:grpSp>
      </p:grpSp>
      <p:sp>
        <p:nvSpPr>
          <p:cNvPr id="1272" name="Google Shape;1272;p27"/>
          <p:cNvSpPr/>
          <p:nvPr/>
        </p:nvSpPr>
        <p:spPr>
          <a:xfrm>
            <a:off x="720000" y="425075"/>
            <a:ext cx="7704000" cy="410400"/>
          </a:xfrm>
          <a:prstGeom prst="round2SameRect">
            <a:avLst>
              <a:gd name="adj1" fmla="val 35758"/>
              <a:gd name="adj2" fmla="val 0"/>
            </a:avLst>
          </a:prstGeom>
          <a:gradFill>
            <a:gsLst>
              <a:gs pos="0">
                <a:schemeClr val="dk2"/>
              </a:gs>
              <a:gs pos="100000">
                <a:schemeClr val="accent2"/>
              </a:gs>
            </a:gsLst>
            <a:lin ang="10800025"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7"/>
          <p:cNvSpPr/>
          <p:nvPr/>
        </p:nvSpPr>
        <p:spPr>
          <a:xfrm>
            <a:off x="7480325" y="545525"/>
            <a:ext cx="169500" cy="169500"/>
          </a:xfrm>
          <a:custGeom>
            <a:avLst/>
            <a:gdLst/>
            <a:ahLst/>
            <a:cxnLst/>
            <a:rect l="l" t="t" r="r" b="b"/>
            <a:pathLst>
              <a:path w="6780" h="6780" extrusionOk="0">
                <a:moveTo>
                  <a:pt x="700" y="1"/>
                </a:moveTo>
                <a:cubicBezTo>
                  <a:pt x="305" y="1"/>
                  <a:pt x="1" y="305"/>
                  <a:pt x="1" y="670"/>
                </a:cubicBezTo>
                <a:lnTo>
                  <a:pt x="1" y="6110"/>
                </a:lnTo>
                <a:cubicBezTo>
                  <a:pt x="1" y="6475"/>
                  <a:pt x="305" y="6779"/>
                  <a:pt x="700" y="6779"/>
                </a:cubicBezTo>
                <a:lnTo>
                  <a:pt x="6110" y="6779"/>
                </a:lnTo>
                <a:cubicBezTo>
                  <a:pt x="6475" y="6779"/>
                  <a:pt x="6779" y="6475"/>
                  <a:pt x="6779" y="6110"/>
                </a:cubicBezTo>
                <a:lnTo>
                  <a:pt x="6779" y="670"/>
                </a:lnTo>
                <a:cubicBezTo>
                  <a:pt x="6779" y="305"/>
                  <a:pt x="6506" y="1"/>
                  <a:pt x="6110" y="1"/>
                </a:cubicBezTo>
                <a:close/>
              </a:path>
            </a:pathLst>
          </a:custGeom>
          <a:solidFill>
            <a:srgbClr val="FE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7"/>
          <p:cNvSpPr/>
          <p:nvPr/>
        </p:nvSpPr>
        <p:spPr>
          <a:xfrm>
            <a:off x="7522125" y="633288"/>
            <a:ext cx="85900" cy="25"/>
          </a:xfrm>
          <a:custGeom>
            <a:avLst/>
            <a:gdLst/>
            <a:ahLst/>
            <a:cxnLst/>
            <a:rect l="l" t="t" r="r" b="b"/>
            <a:pathLst>
              <a:path w="3436" h="1" fill="none" extrusionOk="0">
                <a:moveTo>
                  <a:pt x="3435" y="0"/>
                </a:moveTo>
                <a:lnTo>
                  <a:pt x="1" y="0"/>
                </a:lnTo>
              </a:path>
            </a:pathLst>
          </a:custGeom>
          <a:noFill/>
          <a:ln w="28875" cap="rnd" cmpd="sng">
            <a:solidFill>
              <a:srgbClr val="4237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7"/>
          <p:cNvSpPr/>
          <p:nvPr/>
        </p:nvSpPr>
        <p:spPr>
          <a:xfrm>
            <a:off x="8024425" y="545525"/>
            <a:ext cx="169475" cy="169500"/>
          </a:xfrm>
          <a:custGeom>
            <a:avLst/>
            <a:gdLst/>
            <a:ahLst/>
            <a:cxnLst/>
            <a:rect l="l" t="t" r="r" b="b"/>
            <a:pathLst>
              <a:path w="6779" h="6780" extrusionOk="0">
                <a:moveTo>
                  <a:pt x="669" y="1"/>
                </a:moveTo>
                <a:cubicBezTo>
                  <a:pt x="274" y="1"/>
                  <a:pt x="0" y="305"/>
                  <a:pt x="0" y="670"/>
                </a:cubicBezTo>
                <a:lnTo>
                  <a:pt x="0" y="6110"/>
                </a:lnTo>
                <a:cubicBezTo>
                  <a:pt x="0" y="6475"/>
                  <a:pt x="274" y="6779"/>
                  <a:pt x="669" y="6779"/>
                </a:cubicBezTo>
                <a:lnTo>
                  <a:pt x="6079" y="6779"/>
                </a:lnTo>
                <a:cubicBezTo>
                  <a:pt x="6475" y="6779"/>
                  <a:pt x="6778" y="6475"/>
                  <a:pt x="6778" y="6110"/>
                </a:cubicBezTo>
                <a:lnTo>
                  <a:pt x="6778" y="670"/>
                </a:lnTo>
                <a:cubicBezTo>
                  <a:pt x="6778" y="305"/>
                  <a:pt x="6475" y="1"/>
                  <a:pt x="6079" y="1"/>
                </a:cubicBezTo>
                <a:close/>
              </a:path>
            </a:pathLst>
          </a:custGeom>
          <a:solidFill>
            <a:srgbClr val="FE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7"/>
          <p:cNvSpPr/>
          <p:nvPr/>
        </p:nvSpPr>
        <p:spPr>
          <a:xfrm>
            <a:off x="8024425" y="545525"/>
            <a:ext cx="169475" cy="169500"/>
          </a:xfrm>
          <a:custGeom>
            <a:avLst/>
            <a:gdLst/>
            <a:ahLst/>
            <a:cxnLst/>
            <a:rect l="l" t="t" r="r" b="b"/>
            <a:pathLst>
              <a:path w="6779" h="6780" fill="none" extrusionOk="0">
                <a:moveTo>
                  <a:pt x="6079" y="6779"/>
                </a:moveTo>
                <a:lnTo>
                  <a:pt x="669" y="6779"/>
                </a:lnTo>
                <a:cubicBezTo>
                  <a:pt x="274" y="6779"/>
                  <a:pt x="0" y="6475"/>
                  <a:pt x="0" y="6110"/>
                </a:cubicBezTo>
                <a:lnTo>
                  <a:pt x="0" y="670"/>
                </a:lnTo>
                <a:cubicBezTo>
                  <a:pt x="0" y="305"/>
                  <a:pt x="274" y="1"/>
                  <a:pt x="669" y="1"/>
                </a:cubicBezTo>
                <a:lnTo>
                  <a:pt x="6079" y="1"/>
                </a:lnTo>
                <a:cubicBezTo>
                  <a:pt x="6475" y="1"/>
                  <a:pt x="6778" y="305"/>
                  <a:pt x="6778" y="670"/>
                </a:cubicBezTo>
                <a:lnTo>
                  <a:pt x="6778" y="6110"/>
                </a:lnTo>
                <a:cubicBezTo>
                  <a:pt x="6778" y="6475"/>
                  <a:pt x="6475" y="6779"/>
                  <a:pt x="6079"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7"/>
          <p:cNvSpPr/>
          <p:nvPr/>
        </p:nvSpPr>
        <p:spPr>
          <a:xfrm>
            <a:off x="8029725" y="549325"/>
            <a:ext cx="158850" cy="160375"/>
          </a:xfrm>
          <a:custGeom>
            <a:avLst/>
            <a:gdLst/>
            <a:ahLst/>
            <a:cxnLst/>
            <a:rect l="l" t="t" r="r" b="b"/>
            <a:pathLst>
              <a:path w="6354" h="6415" fill="none" extrusionOk="0">
                <a:moveTo>
                  <a:pt x="1" y="1"/>
                </a:moveTo>
                <a:lnTo>
                  <a:pt x="6354" y="6414"/>
                </a:lnTo>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7"/>
          <p:cNvSpPr/>
          <p:nvPr/>
        </p:nvSpPr>
        <p:spPr>
          <a:xfrm>
            <a:off x="8028975" y="549325"/>
            <a:ext cx="158850" cy="160375"/>
          </a:xfrm>
          <a:custGeom>
            <a:avLst/>
            <a:gdLst/>
            <a:ahLst/>
            <a:cxnLst/>
            <a:rect l="l" t="t" r="r" b="b"/>
            <a:pathLst>
              <a:path w="6354" h="6415" fill="none" extrusionOk="0">
                <a:moveTo>
                  <a:pt x="6353" y="1"/>
                </a:moveTo>
                <a:lnTo>
                  <a:pt x="1" y="6414"/>
                </a:lnTo>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7"/>
          <p:cNvSpPr/>
          <p:nvPr/>
        </p:nvSpPr>
        <p:spPr>
          <a:xfrm>
            <a:off x="8024425" y="545525"/>
            <a:ext cx="169475" cy="169500"/>
          </a:xfrm>
          <a:custGeom>
            <a:avLst/>
            <a:gdLst/>
            <a:ahLst/>
            <a:cxnLst/>
            <a:rect l="l" t="t" r="r" b="b"/>
            <a:pathLst>
              <a:path w="6779" h="6780" fill="none" extrusionOk="0">
                <a:moveTo>
                  <a:pt x="6079" y="6779"/>
                </a:moveTo>
                <a:lnTo>
                  <a:pt x="669" y="6779"/>
                </a:lnTo>
                <a:cubicBezTo>
                  <a:pt x="274" y="6779"/>
                  <a:pt x="0" y="6475"/>
                  <a:pt x="0" y="6110"/>
                </a:cubicBezTo>
                <a:lnTo>
                  <a:pt x="0" y="670"/>
                </a:lnTo>
                <a:cubicBezTo>
                  <a:pt x="0" y="305"/>
                  <a:pt x="274" y="1"/>
                  <a:pt x="669" y="1"/>
                </a:cubicBezTo>
                <a:lnTo>
                  <a:pt x="6079" y="1"/>
                </a:lnTo>
                <a:cubicBezTo>
                  <a:pt x="6475" y="1"/>
                  <a:pt x="6778" y="305"/>
                  <a:pt x="6778" y="670"/>
                </a:cubicBezTo>
                <a:lnTo>
                  <a:pt x="6778" y="6110"/>
                </a:lnTo>
                <a:cubicBezTo>
                  <a:pt x="6778" y="6475"/>
                  <a:pt x="6475" y="6779"/>
                  <a:pt x="6079"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7"/>
          <p:cNvSpPr/>
          <p:nvPr/>
        </p:nvSpPr>
        <p:spPr>
          <a:xfrm>
            <a:off x="7752375" y="545525"/>
            <a:ext cx="169475" cy="169500"/>
          </a:xfrm>
          <a:custGeom>
            <a:avLst/>
            <a:gdLst/>
            <a:ahLst/>
            <a:cxnLst/>
            <a:rect l="l" t="t" r="r" b="b"/>
            <a:pathLst>
              <a:path w="6779" h="6780" extrusionOk="0">
                <a:moveTo>
                  <a:pt x="669" y="1"/>
                </a:moveTo>
                <a:cubicBezTo>
                  <a:pt x="305" y="1"/>
                  <a:pt x="1" y="305"/>
                  <a:pt x="1" y="670"/>
                </a:cubicBezTo>
                <a:lnTo>
                  <a:pt x="1" y="6110"/>
                </a:lnTo>
                <a:cubicBezTo>
                  <a:pt x="1" y="6475"/>
                  <a:pt x="305" y="6779"/>
                  <a:pt x="669" y="6779"/>
                </a:cubicBezTo>
                <a:lnTo>
                  <a:pt x="6110" y="6779"/>
                </a:lnTo>
                <a:cubicBezTo>
                  <a:pt x="6475" y="6779"/>
                  <a:pt x="6779" y="6475"/>
                  <a:pt x="6779" y="6110"/>
                </a:cubicBezTo>
                <a:lnTo>
                  <a:pt x="6779" y="670"/>
                </a:lnTo>
                <a:cubicBezTo>
                  <a:pt x="6779" y="305"/>
                  <a:pt x="6475" y="1"/>
                  <a:pt x="6110" y="1"/>
                </a:cubicBezTo>
                <a:close/>
              </a:path>
            </a:pathLst>
          </a:custGeom>
          <a:solidFill>
            <a:srgbClr val="FE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7"/>
          <p:cNvSpPr/>
          <p:nvPr/>
        </p:nvSpPr>
        <p:spPr>
          <a:xfrm>
            <a:off x="7752375" y="545525"/>
            <a:ext cx="169475" cy="169500"/>
          </a:xfrm>
          <a:custGeom>
            <a:avLst/>
            <a:gdLst/>
            <a:ahLst/>
            <a:cxnLst/>
            <a:rect l="l" t="t" r="r" b="b"/>
            <a:pathLst>
              <a:path w="6779" h="6780" fill="none" extrusionOk="0">
                <a:moveTo>
                  <a:pt x="6110" y="6779"/>
                </a:moveTo>
                <a:lnTo>
                  <a:pt x="669" y="6779"/>
                </a:lnTo>
                <a:cubicBezTo>
                  <a:pt x="305" y="6779"/>
                  <a:pt x="1" y="6475"/>
                  <a:pt x="1" y="6110"/>
                </a:cubicBezTo>
                <a:lnTo>
                  <a:pt x="1" y="670"/>
                </a:lnTo>
                <a:cubicBezTo>
                  <a:pt x="1" y="305"/>
                  <a:pt x="305" y="1"/>
                  <a:pt x="669" y="1"/>
                </a:cubicBezTo>
                <a:lnTo>
                  <a:pt x="6110" y="1"/>
                </a:lnTo>
                <a:cubicBezTo>
                  <a:pt x="6475"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7"/>
          <p:cNvSpPr/>
          <p:nvPr/>
        </p:nvSpPr>
        <p:spPr>
          <a:xfrm>
            <a:off x="7752375" y="545525"/>
            <a:ext cx="169475" cy="169500"/>
          </a:xfrm>
          <a:custGeom>
            <a:avLst/>
            <a:gdLst/>
            <a:ahLst/>
            <a:cxnLst/>
            <a:rect l="l" t="t" r="r" b="b"/>
            <a:pathLst>
              <a:path w="6779" h="6780" fill="none" extrusionOk="0">
                <a:moveTo>
                  <a:pt x="6110" y="6779"/>
                </a:moveTo>
                <a:lnTo>
                  <a:pt x="669" y="6779"/>
                </a:lnTo>
                <a:cubicBezTo>
                  <a:pt x="305" y="6779"/>
                  <a:pt x="1" y="6475"/>
                  <a:pt x="1" y="6110"/>
                </a:cubicBezTo>
                <a:lnTo>
                  <a:pt x="1" y="670"/>
                </a:lnTo>
                <a:cubicBezTo>
                  <a:pt x="1" y="305"/>
                  <a:pt x="305" y="1"/>
                  <a:pt x="669" y="1"/>
                </a:cubicBezTo>
                <a:lnTo>
                  <a:pt x="6110" y="1"/>
                </a:lnTo>
                <a:cubicBezTo>
                  <a:pt x="6475"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7"/>
          <p:cNvSpPr/>
          <p:nvPr/>
        </p:nvSpPr>
        <p:spPr>
          <a:xfrm>
            <a:off x="7794175" y="601000"/>
            <a:ext cx="85900" cy="64625"/>
          </a:xfrm>
          <a:custGeom>
            <a:avLst/>
            <a:gdLst/>
            <a:ahLst/>
            <a:cxnLst/>
            <a:rect l="l" t="t" r="r" b="b"/>
            <a:pathLst>
              <a:path w="3436" h="2585" fill="none" extrusionOk="0">
                <a:moveTo>
                  <a:pt x="0" y="1"/>
                </a:moveTo>
                <a:lnTo>
                  <a:pt x="3435" y="1"/>
                </a:lnTo>
                <a:lnTo>
                  <a:pt x="3435" y="2584"/>
                </a:lnTo>
                <a:lnTo>
                  <a:pt x="0" y="2584"/>
                </a:lnTo>
                <a:close/>
              </a:path>
            </a:pathLst>
          </a:custGeom>
          <a:noFill/>
          <a:ln w="23550" cap="rnd" cmpd="sng">
            <a:solidFill>
              <a:srgbClr val="4237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7"/>
          <p:cNvSpPr/>
          <p:nvPr/>
        </p:nvSpPr>
        <p:spPr>
          <a:xfrm>
            <a:off x="7480325" y="545525"/>
            <a:ext cx="169500" cy="169500"/>
          </a:xfrm>
          <a:custGeom>
            <a:avLst/>
            <a:gdLst/>
            <a:ahLst/>
            <a:cxnLst/>
            <a:rect l="l" t="t" r="r" b="b"/>
            <a:pathLst>
              <a:path w="6780" h="6780" fill="none" extrusionOk="0">
                <a:moveTo>
                  <a:pt x="6110" y="6779"/>
                </a:moveTo>
                <a:lnTo>
                  <a:pt x="700" y="6779"/>
                </a:lnTo>
                <a:cubicBezTo>
                  <a:pt x="305" y="6779"/>
                  <a:pt x="1" y="6475"/>
                  <a:pt x="1" y="6110"/>
                </a:cubicBezTo>
                <a:lnTo>
                  <a:pt x="1" y="670"/>
                </a:lnTo>
                <a:cubicBezTo>
                  <a:pt x="1" y="305"/>
                  <a:pt x="305" y="1"/>
                  <a:pt x="700" y="1"/>
                </a:cubicBezTo>
                <a:lnTo>
                  <a:pt x="6110" y="1"/>
                </a:lnTo>
                <a:cubicBezTo>
                  <a:pt x="6506"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7"/>
          <p:cNvSpPr/>
          <p:nvPr/>
        </p:nvSpPr>
        <p:spPr>
          <a:xfrm>
            <a:off x="7480325" y="545525"/>
            <a:ext cx="169500" cy="169500"/>
          </a:xfrm>
          <a:custGeom>
            <a:avLst/>
            <a:gdLst/>
            <a:ahLst/>
            <a:cxnLst/>
            <a:rect l="l" t="t" r="r" b="b"/>
            <a:pathLst>
              <a:path w="6780" h="6780" fill="none" extrusionOk="0">
                <a:moveTo>
                  <a:pt x="6110" y="6779"/>
                </a:moveTo>
                <a:lnTo>
                  <a:pt x="700" y="6779"/>
                </a:lnTo>
                <a:cubicBezTo>
                  <a:pt x="305" y="6779"/>
                  <a:pt x="1" y="6475"/>
                  <a:pt x="1" y="6110"/>
                </a:cubicBezTo>
                <a:lnTo>
                  <a:pt x="1" y="670"/>
                </a:lnTo>
                <a:cubicBezTo>
                  <a:pt x="1" y="305"/>
                  <a:pt x="305" y="1"/>
                  <a:pt x="700" y="1"/>
                </a:cubicBezTo>
                <a:lnTo>
                  <a:pt x="6110" y="1"/>
                </a:lnTo>
                <a:cubicBezTo>
                  <a:pt x="6506"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7"/>
          <p:cNvSpPr txBox="1">
            <a:spLocks noGrp="1"/>
          </p:cNvSpPr>
          <p:nvPr>
            <p:ph type="title"/>
          </p:nvPr>
        </p:nvSpPr>
        <p:spPr>
          <a:xfrm>
            <a:off x="816267" y="2597250"/>
            <a:ext cx="14631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87" name="Google Shape;1287;p27"/>
          <p:cNvSpPr txBox="1">
            <a:spLocks noGrp="1"/>
          </p:cNvSpPr>
          <p:nvPr>
            <p:ph type="subTitle" idx="1"/>
          </p:nvPr>
        </p:nvSpPr>
        <p:spPr>
          <a:xfrm>
            <a:off x="816267" y="3201150"/>
            <a:ext cx="1463100" cy="73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88" name="Google Shape;1288;p27"/>
          <p:cNvSpPr txBox="1">
            <a:spLocks noGrp="1"/>
          </p:cNvSpPr>
          <p:nvPr>
            <p:ph type="title" idx="2"/>
          </p:nvPr>
        </p:nvSpPr>
        <p:spPr>
          <a:xfrm>
            <a:off x="4853425" y="2597250"/>
            <a:ext cx="14631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89" name="Google Shape;1289;p27"/>
          <p:cNvSpPr txBox="1">
            <a:spLocks noGrp="1"/>
          </p:cNvSpPr>
          <p:nvPr>
            <p:ph type="subTitle" idx="3"/>
          </p:nvPr>
        </p:nvSpPr>
        <p:spPr>
          <a:xfrm>
            <a:off x="4853425" y="3201150"/>
            <a:ext cx="1463100" cy="73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90" name="Google Shape;1290;p27"/>
          <p:cNvSpPr txBox="1">
            <a:spLocks noGrp="1"/>
          </p:cNvSpPr>
          <p:nvPr>
            <p:ph type="title" idx="4"/>
          </p:nvPr>
        </p:nvSpPr>
        <p:spPr>
          <a:xfrm>
            <a:off x="2837300" y="2597250"/>
            <a:ext cx="14631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91" name="Google Shape;1291;p27"/>
          <p:cNvSpPr txBox="1">
            <a:spLocks noGrp="1"/>
          </p:cNvSpPr>
          <p:nvPr>
            <p:ph type="subTitle" idx="5"/>
          </p:nvPr>
        </p:nvSpPr>
        <p:spPr>
          <a:xfrm>
            <a:off x="2837300" y="3201150"/>
            <a:ext cx="1463100" cy="73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92" name="Google Shape;1292;p27"/>
          <p:cNvSpPr txBox="1">
            <a:spLocks noGrp="1"/>
          </p:cNvSpPr>
          <p:nvPr>
            <p:ph type="title" idx="6"/>
          </p:nvPr>
        </p:nvSpPr>
        <p:spPr>
          <a:xfrm>
            <a:off x="6869550" y="2597250"/>
            <a:ext cx="14631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93" name="Google Shape;1293;p27"/>
          <p:cNvSpPr txBox="1">
            <a:spLocks noGrp="1"/>
          </p:cNvSpPr>
          <p:nvPr>
            <p:ph type="subTitle" idx="7"/>
          </p:nvPr>
        </p:nvSpPr>
        <p:spPr>
          <a:xfrm>
            <a:off x="6869550" y="3201150"/>
            <a:ext cx="1463100" cy="73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94" name="Google Shape;1294;p27"/>
          <p:cNvSpPr txBox="1">
            <a:spLocks noGrp="1"/>
          </p:cNvSpPr>
          <p:nvPr>
            <p:ph type="title" idx="8"/>
          </p:nvPr>
        </p:nvSpPr>
        <p:spPr>
          <a:xfrm>
            <a:off x="720000" y="450475"/>
            <a:ext cx="6015000" cy="365700"/>
          </a:xfrm>
          <a:prstGeom prst="rect">
            <a:avLst/>
          </a:prstGeom>
        </p:spPr>
        <p:txBody>
          <a:bodyPr spcFirstLastPara="1" wrap="square" lIns="91425" tIns="0" rIns="91425" bIns="91425" anchor="ctr" anchorCtr="0">
            <a:noAutofit/>
          </a:bodyPr>
          <a:lstStyle>
            <a:lvl1pPr lvl="0" rtl="0">
              <a:spcBef>
                <a:spcPts val="0"/>
              </a:spcBef>
              <a:spcAft>
                <a:spcPts val="0"/>
              </a:spcAft>
              <a:buSzPts val="3500"/>
              <a:buNone/>
              <a:defRPr sz="3000">
                <a:solidFill>
                  <a:schemeClr val="accent6"/>
                </a:solidFill>
                <a:latin typeface="Patrick Hand SC"/>
                <a:ea typeface="Patrick Hand SC"/>
                <a:cs typeface="Patrick Hand SC"/>
                <a:sym typeface="Patrick Hand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295" name="Google Shape;1295;p27"/>
          <p:cNvGrpSpPr/>
          <p:nvPr/>
        </p:nvGrpSpPr>
        <p:grpSpPr>
          <a:xfrm>
            <a:off x="8697800" y="433279"/>
            <a:ext cx="200100" cy="4300200"/>
            <a:chOff x="180600" y="-265885"/>
            <a:chExt cx="200100" cy="4300200"/>
          </a:xfrm>
        </p:grpSpPr>
        <p:sp>
          <p:nvSpPr>
            <p:cNvPr id="1296" name="Google Shape;1296;p27"/>
            <p:cNvSpPr/>
            <p:nvPr/>
          </p:nvSpPr>
          <p:spPr>
            <a:xfrm>
              <a:off x="189150" y="-265885"/>
              <a:ext cx="183000" cy="4300200"/>
            </a:xfrm>
            <a:prstGeom prst="roundRect">
              <a:avLst>
                <a:gd name="adj" fmla="val 33175"/>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7" name="Google Shape;1297;p27"/>
            <p:cNvGrpSpPr/>
            <p:nvPr/>
          </p:nvGrpSpPr>
          <p:grpSpPr>
            <a:xfrm>
              <a:off x="180600" y="-192188"/>
              <a:ext cx="200100" cy="4169243"/>
              <a:chOff x="180600" y="-189643"/>
              <a:chExt cx="200100" cy="4169243"/>
            </a:xfrm>
          </p:grpSpPr>
          <p:sp>
            <p:nvSpPr>
              <p:cNvPr id="1298" name="Google Shape;1298;p27"/>
              <p:cNvSpPr/>
              <p:nvPr/>
            </p:nvSpPr>
            <p:spPr>
              <a:xfrm>
                <a:off x="234900" y="-189643"/>
                <a:ext cx="91500" cy="79200"/>
              </a:xfrm>
              <a:prstGeom prst="triangle">
                <a:avLst>
                  <a:gd name="adj"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99" name="Google Shape;1299;p27"/>
              <p:cNvCxnSpPr/>
              <p:nvPr/>
            </p:nvCxnSpPr>
            <p:spPr>
              <a:xfrm>
                <a:off x="180600" y="-56357"/>
                <a:ext cx="200100" cy="0"/>
              </a:xfrm>
              <a:prstGeom prst="straightConnector1">
                <a:avLst/>
              </a:prstGeom>
              <a:noFill/>
              <a:ln w="28575" cap="flat" cmpd="sng">
                <a:solidFill>
                  <a:schemeClr val="dk1"/>
                </a:solidFill>
                <a:prstDash val="solid"/>
                <a:round/>
                <a:headEnd type="none" w="med" len="med"/>
                <a:tailEnd type="none" w="med" len="med"/>
              </a:ln>
            </p:spPr>
          </p:cxnSp>
          <p:sp>
            <p:nvSpPr>
              <p:cNvPr id="1300" name="Google Shape;1300;p27"/>
              <p:cNvSpPr/>
              <p:nvPr/>
            </p:nvSpPr>
            <p:spPr>
              <a:xfrm rot="10800000" flipH="1">
                <a:off x="234900" y="3900400"/>
                <a:ext cx="91500" cy="79200"/>
              </a:xfrm>
              <a:prstGeom prst="triangle">
                <a:avLst>
                  <a:gd name="adj"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01" name="Google Shape;1301;p27"/>
              <p:cNvCxnSpPr/>
              <p:nvPr/>
            </p:nvCxnSpPr>
            <p:spPr>
              <a:xfrm>
                <a:off x="180600" y="3846314"/>
                <a:ext cx="200100" cy="0"/>
              </a:xfrm>
              <a:prstGeom prst="straightConnector1">
                <a:avLst/>
              </a:prstGeom>
              <a:noFill/>
              <a:ln w="28575" cap="flat" cmpd="sng">
                <a:solidFill>
                  <a:schemeClr val="dk1"/>
                </a:solidFill>
                <a:prstDash val="solid"/>
                <a:round/>
                <a:headEnd type="none" w="med" len="med"/>
                <a:tailEnd type="none" w="med" len="med"/>
              </a:ln>
            </p:spPr>
          </p:cxnSp>
        </p:grpSp>
        <p:sp>
          <p:nvSpPr>
            <p:cNvPr id="1302" name="Google Shape;1302;p27"/>
            <p:cNvSpPr/>
            <p:nvPr/>
          </p:nvSpPr>
          <p:spPr>
            <a:xfrm>
              <a:off x="189150" y="2742352"/>
              <a:ext cx="183000" cy="1100100"/>
            </a:xfrm>
            <a:prstGeom prst="rect">
              <a:avLst/>
            </a:prstGeom>
            <a:gradFill>
              <a:gsLst>
                <a:gs pos="0">
                  <a:schemeClr val="accent1"/>
                </a:gs>
                <a:gs pos="100000">
                  <a:schemeClr val="accent2"/>
                </a:gs>
              </a:gsLst>
              <a:lin ang="5400012"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3" name="Google Shape;1303;p27"/>
          <p:cNvGrpSpPr/>
          <p:nvPr/>
        </p:nvGrpSpPr>
        <p:grpSpPr>
          <a:xfrm>
            <a:off x="872405" y="135143"/>
            <a:ext cx="815291" cy="298136"/>
            <a:chOff x="7613525" y="0"/>
            <a:chExt cx="939275" cy="343475"/>
          </a:xfrm>
        </p:grpSpPr>
        <p:sp>
          <p:nvSpPr>
            <p:cNvPr id="1304" name="Google Shape;1304;p27"/>
            <p:cNvSpPr/>
            <p:nvPr/>
          </p:nvSpPr>
          <p:spPr>
            <a:xfrm>
              <a:off x="7652300" y="24300"/>
              <a:ext cx="876175" cy="291075"/>
            </a:xfrm>
            <a:custGeom>
              <a:avLst/>
              <a:gdLst/>
              <a:ahLst/>
              <a:cxnLst/>
              <a:rect l="l" t="t" r="r" b="b"/>
              <a:pathLst>
                <a:path w="35047" h="11643" extrusionOk="0">
                  <a:moveTo>
                    <a:pt x="0" y="11642"/>
                  </a:moveTo>
                  <a:lnTo>
                    <a:pt x="34803" y="11642"/>
                  </a:lnTo>
                  <a:cubicBezTo>
                    <a:pt x="34803" y="11642"/>
                    <a:pt x="35046" y="8481"/>
                    <a:pt x="31156" y="8967"/>
                  </a:cubicBezTo>
                  <a:cubicBezTo>
                    <a:pt x="31156" y="8967"/>
                    <a:pt x="33192" y="6809"/>
                    <a:pt x="31946" y="4530"/>
                  </a:cubicBezTo>
                  <a:cubicBezTo>
                    <a:pt x="31308" y="3314"/>
                    <a:pt x="29970" y="2645"/>
                    <a:pt x="28603" y="2736"/>
                  </a:cubicBezTo>
                  <a:cubicBezTo>
                    <a:pt x="26992" y="2858"/>
                    <a:pt x="25046" y="3861"/>
                    <a:pt x="25837" y="8208"/>
                  </a:cubicBezTo>
                  <a:cubicBezTo>
                    <a:pt x="25837" y="8208"/>
                    <a:pt x="24712" y="7387"/>
                    <a:pt x="23435" y="8177"/>
                  </a:cubicBezTo>
                  <a:cubicBezTo>
                    <a:pt x="23435" y="8177"/>
                    <a:pt x="23466" y="8116"/>
                    <a:pt x="23496" y="8025"/>
                  </a:cubicBezTo>
                  <a:cubicBezTo>
                    <a:pt x="24074" y="5654"/>
                    <a:pt x="21824" y="3527"/>
                    <a:pt x="19545" y="4347"/>
                  </a:cubicBezTo>
                  <a:cubicBezTo>
                    <a:pt x="18845" y="4621"/>
                    <a:pt x="18086" y="5138"/>
                    <a:pt x="17386" y="6141"/>
                  </a:cubicBezTo>
                  <a:cubicBezTo>
                    <a:pt x="17386" y="6141"/>
                    <a:pt x="18845" y="1521"/>
                    <a:pt x="15715" y="396"/>
                  </a:cubicBezTo>
                  <a:cubicBezTo>
                    <a:pt x="14681" y="1"/>
                    <a:pt x="13526" y="92"/>
                    <a:pt x="12554" y="609"/>
                  </a:cubicBezTo>
                  <a:cubicBezTo>
                    <a:pt x="11277" y="1308"/>
                    <a:pt x="9666" y="2919"/>
                    <a:pt x="9848" y="6718"/>
                  </a:cubicBezTo>
                  <a:cubicBezTo>
                    <a:pt x="9848" y="6718"/>
                    <a:pt x="9727" y="3435"/>
                    <a:pt x="6900" y="3284"/>
                  </a:cubicBezTo>
                  <a:cubicBezTo>
                    <a:pt x="5532" y="3192"/>
                    <a:pt x="4225" y="3983"/>
                    <a:pt x="3678" y="5259"/>
                  </a:cubicBezTo>
                  <a:cubicBezTo>
                    <a:pt x="3222" y="6293"/>
                    <a:pt x="3161" y="7812"/>
                    <a:pt x="4803" y="9575"/>
                  </a:cubicBezTo>
                  <a:cubicBezTo>
                    <a:pt x="4803" y="9606"/>
                    <a:pt x="1003" y="8542"/>
                    <a:pt x="0" y="116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7"/>
            <p:cNvSpPr/>
            <p:nvPr/>
          </p:nvSpPr>
          <p:spPr>
            <a:xfrm>
              <a:off x="7613525" y="0"/>
              <a:ext cx="939275" cy="343475"/>
            </a:xfrm>
            <a:custGeom>
              <a:avLst/>
              <a:gdLst/>
              <a:ahLst/>
              <a:cxnLst/>
              <a:rect l="l" t="t" r="r" b="b"/>
              <a:pathLst>
                <a:path w="37571" h="13739" extrusionOk="0">
                  <a:moveTo>
                    <a:pt x="11396" y="7624"/>
                  </a:moveTo>
                  <a:cubicBezTo>
                    <a:pt x="11397" y="7646"/>
                    <a:pt x="11398" y="7668"/>
                    <a:pt x="11399" y="7690"/>
                  </a:cubicBezTo>
                  <a:cubicBezTo>
                    <a:pt x="11399" y="7679"/>
                    <a:pt x="11399" y="7656"/>
                    <a:pt x="11396" y="7624"/>
                  </a:cubicBezTo>
                  <a:close/>
                  <a:moveTo>
                    <a:pt x="15959" y="1125"/>
                  </a:moveTo>
                  <a:cubicBezTo>
                    <a:pt x="16384" y="1125"/>
                    <a:pt x="16840" y="1216"/>
                    <a:pt x="17266" y="1368"/>
                  </a:cubicBezTo>
                  <a:cubicBezTo>
                    <a:pt x="20396" y="2493"/>
                    <a:pt x="18968" y="7113"/>
                    <a:pt x="18968" y="7113"/>
                  </a:cubicBezTo>
                  <a:cubicBezTo>
                    <a:pt x="19667" y="6110"/>
                    <a:pt x="20396" y="5593"/>
                    <a:pt x="21096" y="5319"/>
                  </a:cubicBezTo>
                  <a:cubicBezTo>
                    <a:pt x="21430" y="5198"/>
                    <a:pt x="21764" y="5137"/>
                    <a:pt x="22099" y="5137"/>
                  </a:cubicBezTo>
                  <a:cubicBezTo>
                    <a:pt x="23983" y="5137"/>
                    <a:pt x="25533" y="6991"/>
                    <a:pt x="25047" y="8997"/>
                  </a:cubicBezTo>
                  <a:cubicBezTo>
                    <a:pt x="25017" y="9088"/>
                    <a:pt x="25017" y="9149"/>
                    <a:pt x="25017" y="9149"/>
                  </a:cubicBezTo>
                  <a:cubicBezTo>
                    <a:pt x="25412" y="8876"/>
                    <a:pt x="25807" y="8815"/>
                    <a:pt x="26141" y="8815"/>
                  </a:cubicBezTo>
                  <a:cubicBezTo>
                    <a:pt x="26871" y="8815"/>
                    <a:pt x="27388" y="9180"/>
                    <a:pt x="27388" y="9180"/>
                  </a:cubicBezTo>
                  <a:cubicBezTo>
                    <a:pt x="26597" y="4833"/>
                    <a:pt x="28543" y="3830"/>
                    <a:pt x="30154" y="3708"/>
                  </a:cubicBezTo>
                  <a:lnTo>
                    <a:pt x="30427" y="3708"/>
                  </a:lnTo>
                  <a:cubicBezTo>
                    <a:pt x="31704" y="3708"/>
                    <a:pt x="32889" y="4377"/>
                    <a:pt x="33497" y="5502"/>
                  </a:cubicBezTo>
                  <a:cubicBezTo>
                    <a:pt x="34743" y="7781"/>
                    <a:pt x="32707" y="9939"/>
                    <a:pt x="32707" y="9939"/>
                  </a:cubicBezTo>
                  <a:cubicBezTo>
                    <a:pt x="32980" y="9909"/>
                    <a:pt x="33223" y="9879"/>
                    <a:pt x="33467" y="9879"/>
                  </a:cubicBezTo>
                  <a:cubicBezTo>
                    <a:pt x="36567" y="9879"/>
                    <a:pt x="36354" y="12614"/>
                    <a:pt x="36354" y="12614"/>
                  </a:cubicBezTo>
                  <a:lnTo>
                    <a:pt x="1551" y="12614"/>
                  </a:lnTo>
                  <a:cubicBezTo>
                    <a:pt x="2129" y="10760"/>
                    <a:pt x="3709" y="10395"/>
                    <a:pt x="4895" y="10395"/>
                  </a:cubicBezTo>
                  <a:cubicBezTo>
                    <a:pt x="5715" y="10395"/>
                    <a:pt x="6354" y="10578"/>
                    <a:pt x="6354" y="10578"/>
                  </a:cubicBezTo>
                  <a:cubicBezTo>
                    <a:pt x="4712" y="8784"/>
                    <a:pt x="4773" y="7265"/>
                    <a:pt x="5229" y="6231"/>
                  </a:cubicBezTo>
                  <a:cubicBezTo>
                    <a:pt x="5746" y="5015"/>
                    <a:pt x="6962" y="4256"/>
                    <a:pt x="8269" y="4256"/>
                  </a:cubicBezTo>
                  <a:lnTo>
                    <a:pt x="8451" y="4256"/>
                  </a:lnTo>
                  <a:cubicBezTo>
                    <a:pt x="11017" y="4398"/>
                    <a:pt x="11363" y="7135"/>
                    <a:pt x="11396" y="7624"/>
                  </a:cubicBezTo>
                  <a:lnTo>
                    <a:pt x="11396" y="7624"/>
                  </a:lnTo>
                  <a:cubicBezTo>
                    <a:pt x="11236" y="3872"/>
                    <a:pt x="12835" y="2276"/>
                    <a:pt x="14105" y="1581"/>
                  </a:cubicBezTo>
                  <a:cubicBezTo>
                    <a:pt x="14682" y="1277"/>
                    <a:pt x="15320" y="1125"/>
                    <a:pt x="15959" y="1125"/>
                  </a:cubicBezTo>
                  <a:close/>
                  <a:moveTo>
                    <a:pt x="15959" y="0"/>
                  </a:moveTo>
                  <a:cubicBezTo>
                    <a:pt x="15138" y="0"/>
                    <a:pt x="14317" y="183"/>
                    <a:pt x="13588" y="578"/>
                  </a:cubicBezTo>
                  <a:cubicBezTo>
                    <a:pt x="12706" y="1034"/>
                    <a:pt x="11460" y="2006"/>
                    <a:pt x="10761" y="3921"/>
                  </a:cubicBezTo>
                  <a:cubicBezTo>
                    <a:pt x="10184" y="3465"/>
                    <a:pt x="9454" y="3161"/>
                    <a:pt x="8512" y="3100"/>
                  </a:cubicBezTo>
                  <a:lnTo>
                    <a:pt x="8299" y="3100"/>
                  </a:lnTo>
                  <a:cubicBezTo>
                    <a:pt x="6506" y="3100"/>
                    <a:pt x="4895" y="4164"/>
                    <a:pt x="4196" y="5775"/>
                  </a:cubicBezTo>
                  <a:cubicBezTo>
                    <a:pt x="3800" y="6657"/>
                    <a:pt x="3588" y="7873"/>
                    <a:pt x="4165" y="9301"/>
                  </a:cubicBezTo>
                  <a:cubicBezTo>
                    <a:pt x="2341" y="9514"/>
                    <a:pt x="1004" y="10578"/>
                    <a:pt x="487" y="12250"/>
                  </a:cubicBezTo>
                  <a:lnTo>
                    <a:pt x="1" y="13739"/>
                  </a:lnTo>
                  <a:lnTo>
                    <a:pt x="37418" y="13739"/>
                  </a:lnTo>
                  <a:lnTo>
                    <a:pt x="37479" y="12675"/>
                  </a:lnTo>
                  <a:cubicBezTo>
                    <a:pt x="37509" y="12523"/>
                    <a:pt x="37570" y="11064"/>
                    <a:pt x="36537" y="9909"/>
                  </a:cubicBezTo>
                  <a:cubicBezTo>
                    <a:pt x="36050" y="9392"/>
                    <a:pt x="35412" y="9058"/>
                    <a:pt x="34682" y="8876"/>
                  </a:cubicBezTo>
                  <a:cubicBezTo>
                    <a:pt x="35108" y="7842"/>
                    <a:pt x="35321" y="6444"/>
                    <a:pt x="34530" y="4955"/>
                  </a:cubicBezTo>
                  <a:cubicBezTo>
                    <a:pt x="33740" y="3496"/>
                    <a:pt x="32160" y="2584"/>
                    <a:pt x="30427" y="2584"/>
                  </a:cubicBezTo>
                  <a:lnTo>
                    <a:pt x="30093" y="2584"/>
                  </a:lnTo>
                  <a:cubicBezTo>
                    <a:pt x="28786" y="2675"/>
                    <a:pt x="27722" y="3192"/>
                    <a:pt x="27023" y="4104"/>
                  </a:cubicBezTo>
                  <a:cubicBezTo>
                    <a:pt x="26445" y="4833"/>
                    <a:pt x="26141" y="5806"/>
                    <a:pt x="26080" y="6961"/>
                  </a:cubicBezTo>
                  <a:cubicBezTo>
                    <a:pt x="25929" y="6505"/>
                    <a:pt x="25685" y="6049"/>
                    <a:pt x="25381" y="5623"/>
                  </a:cubicBezTo>
                  <a:cubicBezTo>
                    <a:pt x="24591" y="4620"/>
                    <a:pt x="23375" y="4012"/>
                    <a:pt x="22099" y="4012"/>
                  </a:cubicBezTo>
                  <a:cubicBezTo>
                    <a:pt x="21643" y="4012"/>
                    <a:pt x="21156" y="4104"/>
                    <a:pt x="20700" y="4256"/>
                  </a:cubicBezTo>
                  <a:cubicBezTo>
                    <a:pt x="20609" y="4286"/>
                    <a:pt x="20518" y="4347"/>
                    <a:pt x="20396" y="4377"/>
                  </a:cubicBezTo>
                  <a:cubicBezTo>
                    <a:pt x="20305" y="2705"/>
                    <a:pt x="19606" y="1003"/>
                    <a:pt x="17661" y="274"/>
                  </a:cubicBezTo>
                  <a:cubicBezTo>
                    <a:pt x="17114" y="91"/>
                    <a:pt x="16536" y="0"/>
                    <a:pt x="15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61461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402"/>
        <p:cNvGrpSpPr/>
        <p:nvPr/>
      </p:nvGrpSpPr>
      <p:grpSpPr>
        <a:xfrm>
          <a:off x="0" y="0"/>
          <a:ext cx="0" cy="0"/>
          <a:chOff x="0" y="0"/>
          <a:chExt cx="0" cy="0"/>
        </a:xfrm>
      </p:grpSpPr>
      <p:sp>
        <p:nvSpPr>
          <p:cNvPr id="403" name="Google Shape;403;p10"/>
          <p:cNvSpPr txBox="1">
            <a:spLocks noGrp="1"/>
          </p:cNvSpPr>
          <p:nvPr>
            <p:ph type="title"/>
          </p:nvPr>
        </p:nvSpPr>
        <p:spPr>
          <a:xfrm>
            <a:off x="5504650" y="1514725"/>
            <a:ext cx="2560200" cy="2560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4300">
                <a:solidFill>
                  <a:schemeClr val="dk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404" name="Google Shape;404;p10"/>
          <p:cNvGrpSpPr/>
          <p:nvPr/>
        </p:nvGrpSpPr>
        <p:grpSpPr>
          <a:xfrm>
            <a:off x="8697800" y="433279"/>
            <a:ext cx="200100" cy="4300200"/>
            <a:chOff x="180600" y="-265885"/>
            <a:chExt cx="200100" cy="4300200"/>
          </a:xfrm>
        </p:grpSpPr>
        <p:sp>
          <p:nvSpPr>
            <p:cNvPr id="405" name="Google Shape;405;p10"/>
            <p:cNvSpPr/>
            <p:nvPr/>
          </p:nvSpPr>
          <p:spPr>
            <a:xfrm>
              <a:off x="189150" y="-265885"/>
              <a:ext cx="183000" cy="4300200"/>
            </a:xfrm>
            <a:prstGeom prst="roundRect">
              <a:avLst>
                <a:gd name="adj" fmla="val 33175"/>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6" name="Google Shape;406;p10"/>
            <p:cNvGrpSpPr/>
            <p:nvPr/>
          </p:nvGrpSpPr>
          <p:grpSpPr>
            <a:xfrm>
              <a:off x="180600" y="-192188"/>
              <a:ext cx="200100" cy="4169243"/>
              <a:chOff x="180600" y="-189643"/>
              <a:chExt cx="200100" cy="4169243"/>
            </a:xfrm>
          </p:grpSpPr>
          <p:sp>
            <p:nvSpPr>
              <p:cNvPr id="407" name="Google Shape;407;p10"/>
              <p:cNvSpPr/>
              <p:nvPr/>
            </p:nvSpPr>
            <p:spPr>
              <a:xfrm>
                <a:off x="234900" y="-189643"/>
                <a:ext cx="91500" cy="79200"/>
              </a:xfrm>
              <a:prstGeom prst="triangle">
                <a:avLst>
                  <a:gd name="adj"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8" name="Google Shape;408;p10"/>
              <p:cNvCxnSpPr/>
              <p:nvPr/>
            </p:nvCxnSpPr>
            <p:spPr>
              <a:xfrm>
                <a:off x="180600" y="-56357"/>
                <a:ext cx="200100" cy="0"/>
              </a:xfrm>
              <a:prstGeom prst="straightConnector1">
                <a:avLst/>
              </a:prstGeom>
              <a:noFill/>
              <a:ln w="28575" cap="flat" cmpd="sng">
                <a:solidFill>
                  <a:schemeClr val="dk1"/>
                </a:solidFill>
                <a:prstDash val="solid"/>
                <a:round/>
                <a:headEnd type="none" w="med" len="med"/>
                <a:tailEnd type="none" w="med" len="med"/>
              </a:ln>
            </p:spPr>
          </p:cxnSp>
          <p:sp>
            <p:nvSpPr>
              <p:cNvPr id="409" name="Google Shape;409;p10"/>
              <p:cNvSpPr/>
              <p:nvPr/>
            </p:nvSpPr>
            <p:spPr>
              <a:xfrm rot="10800000" flipH="1">
                <a:off x="234900" y="3900400"/>
                <a:ext cx="91500" cy="79200"/>
              </a:xfrm>
              <a:prstGeom prst="triangle">
                <a:avLst>
                  <a:gd name="adj"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0" name="Google Shape;410;p10"/>
              <p:cNvCxnSpPr/>
              <p:nvPr/>
            </p:nvCxnSpPr>
            <p:spPr>
              <a:xfrm>
                <a:off x="180600" y="3846314"/>
                <a:ext cx="200100" cy="0"/>
              </a:xfrm>
              <a:prstGeom prst="straightConnector1">
                <a:avLst/>
              </a:prstGeom>
              <a:noFill/>
              <a:ln w="28575" cap="flat" cmpd="sng">
                <a:solidFill>
                  <a:schemeClr val="dk1"/>
                </a:solidFill>
                <a:prstDash val="solid"/>
                <a:round/>
                <a:headEnd type="none" w="med" len="med"/>
                <a:tailEnd type="none" w="med" len="med"/>
              </a:ln>
            </p:spPr>
          </p:cxnSp>
        </p:grpSp>
        <p:sp>
          <p:nvSpPr>
            <p:cNvPr id="411" name="Google Shape;411;p10"/>
            <p:cNvSpPr/>
            <p:nvPr/>
          </p:nvSpPr>
          <p:spPr>
            <a:xfrm>
              <a:off x="189150" y="2742352"/>
              <a:ext cx="183000" cy="1100100"/>
            </a:xfrm>
            <a:prstGeom prst="rect">
              <a:avLst/>
            </a:prstGeom>
            <a:gradFill>
              <a:gsLst>
                <a:gs pos="0">
                  <a:schemeClr val="accent1"/>
                </a:gs>
                <a:gs pos="100000">
                  <a:schemeClr val="accent2"/>
                </a:gs>
              </a:gsLst>
              <a:lin ang="5400012"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73729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756"/>
        <p:cNvGrpSpPr/>
        <p:nvPr/>
      </p:nvGrpSpPr>
      <p:grpSpPr>
        <a:xfrm>
          <a:off x="0" y="0"/>
          <a:ext cx="0" cy="0"/>
          <a:chOff x="0" y="0"/>
          <a:chExt cx="0" cy="0"/>
        </a:xfrm>
      </p:grpSpPr>
      <p:grpSp>
        <p:nvGrpSpPr>
          <p:cNvPr id="757" name="Google Shape;757;p19"/>
          <p:cNvGrpSpPr/>
          <p:nvPr/>
        </p:nvGrpSpPr>
        <p:grpSpPr>
          <a:xfrm>
            <a:off x="-55650" y="-67950"/>
            <a:ext cx="9255300" cy="5279400"/>
            <a:chOff x="-55650" y="-67950"/>
            <a:chExt cx="9255300" cy="5279400"/>
          </a:xfrm>
        </p:grpSpPr>
        <p:grpSp>
          <p:nvGrpSpPr>
            <p:cNvPr id="758" name="Google Shape;758;p19"/>
            <p:cNvGrpSpPr/>
            <p:nvPr/>
          </p:nvGrpSpPr>
          <p:grpSpPr>
            <a:xfrm>
              <a:off x="323338" y="-67950"/>
              <a:ext cx="8497325" cy="5279400"/>
              <a:chOff x="323338" y="-67950"/>
              <a:chExt cx="8497325" cy="5279400"/>
            </a:xfrm>
          </p:grpSpPr>
          <p:cxnSp>
            <p:nvCxnSpPr>
              <p:cNvPr id="759" name="Google Shape;759;p19"/>
              <p:cNvCxnSpPr/>
              <p:nvPr/>
            </p:nvCxnSpPr>
            <p:spPr>
              <a:xfrm>
                <a:off x="930289"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760" name="Google Shape;760;p19"/>
              <p:cNvCxnSpPr/>
              <p:nvPr/>
            </p:nvCxnSpPr>
            <p:spPr>
              <a:xfrm>
                <a:off x="1537241"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761" name="Google Shape;761;p19"/>
              <p:cNvCxnSpPr/>
              <p:nvPr/>
            </p:nvCxnSpPr>
            <p:spPr>
              <a:xfrm>
                <a:off x="2144193"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762" name="Google Shape;762;p19"/>
              <p:cNvCxnSpPr/>
              <p:nvPr/>
            </p:nvCxnSpPr>
            <p:spPr>
              <a:xfrm>
                <a:off x="2751145"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763" name="Google Shape;763;p19"/>
              <p:cNvCxnSpPr/>
              <p:nvPr/>
            </p:nvCxnSpPr>
            <p:spPr>
              <a:xfrm>
                <a:off x="3358096"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764" name="Google Shape;764;p19"/>
              <p:cNvCxnSpPr/>
              <p:nvPr/>
            </p:nvCxnSpPr>
            <p:spPr>
              <a:xfrm>
                <a:off x="3965048"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765" name="Google Shape;765;p19"/>
              <p:cNvCxnSpPr/>
              <p:nvPr/>
            </p:nvCxnSpPr>
            <p:spPr>
              <a:xfrm>
                <a:off x="4572000"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766" name="Google Shape;766;p19"/>
              <p:cNvCxnSpPr/>
              <p:nvPr/>
            </p:nvCxnSpPr>
            <p:spPr>
              <a:xfrm>
                <a:off x="5178952"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767" name="Google Shape;767;p19"/>
              <p:cNvCxnSpPr/>
              <p:nvPr/>
            </p:nvCxnSpPr>
            <p:spPr>
              <a:xfrm>
                <a:off x="5785904"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768" name="Google Shape;768;p19"/>
              <p:cNvCxnSpPr/>
              <p:nvPr/>
            </p:nvCxnSpPr>
            <p:spPr>
              <a:xfrm>
                <a:off x="6392855"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769" name="Google Shape;769;p19"/>
              <p:cNvCxnSpPr/>
              <p:nvPr/>
            </p:nvCxnSpPr>
            <p:spPr>
              <a:xfrm>
                <a:off x="6999807"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770" name="Google Shape;770;p19"/>
              <p:cNvCxnSpPr/>
              <p:nvPr/>
            </p:nvCxnSpPr>
            <p:spPr>
              <a:xfrm>
                <a:off x="7606759"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771" name="Google Shape;771;p19"/>
              <p:cNvCxnSpPr/>
              <p:nvPr/>
            </p:nvCxnSpPr>
            <p:spPr>
              <a:xfrm>
                <a:off x="8820663"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772" name="Google Shape;772;p19"/>
              <p:cNvCxnSpPr/>
              <p:nvPr/>
            </p:nvCxnSpPr>
            <p:spPr>
              <a:xfrm>
                <a:off x="323338"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773" name="Google Shape;773;p19"/>
              <p:cNvCxnSpPr/>
              <p:nvPr/>
            </p:nvCxnSpPr>
            <p:spPr>
              <a:xfrm>
                <a:off x="8213711" y="-67950"/>
                <a:ext cx="0" cy="5279400"/>
              </a:xfrm>
              <a:prstGeom prst="straightConnector1">
                <a:avLst/>
              </a:prstGeom>
              <a:noFill/>
              <a:ln w="9525" cap="flat" cmpd="sng">
                <a:solidFill>
                  <a:schemeClr val="accent6"/>
                </a:solidFill>
                <a:prstDash val="solid"/>
                <a:round/>
                <a:headEnd type="none" w="med" len="med"/>
                <a:tailEnd type="none" w="med" len="med"/>
              </a:ln>
            </p:spPr>
          </p:cxnSp>
        </p:grpSp>
        <p:grpSp>
          <p:nvGrpSpPr>
            <p:cNvPr id="774" name="Google Shape;774;p19"/>
            <p:cNvGrpSpPr/>
            <p:nvPr/>
          </p:nvGrpSpPr>
          <p:grpSpPr>
            <a:xfrm>
              <a:off x="-55650" y="262838"/>
              <a:ext cx="9255300" cy="4617825"/>
              <a:chOff x="-39300" y="281650"/>
              <a:chExt cx="9255300" cy="4617825"/>
            </a:xfrm>
          </p:grpSpPr>
          <p:cxnSp>
            <p:nvCxnSpPr>
              <p:cNvPr id="775" name="Google Shape;775;p19"/>
              <p:cNvCxnSpPr/>
              <p:nvPr/>
            </p:nvCxnSpPr>
            <p:spPr>
              <a:xfrm>
                <a:off x="-39300" y="281650"/>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776" name="Google Shape;776;p19"/>
              <p:cNvCxnSpPr/>
              <p:nvPr/>
            </p:nvCxnSpPr>
            <p:spPr>
              <a:xfrm>
                <a:off x="-39300" y="794742"/>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777" name="Google Shape;777;p19"/>
              <p:cNvCxnSpPr/>
              <p:nvPr/>
            </p:nvCxnSpPr>
            <p:spPr>
              <a:xfrm>
                <a:off x="-39300" y="1307833"/>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778" name="Google Shape;778;p19"/>
              <p:cNvCxnSpPr/>
              <p:nvPr/>
            </p:nvCxnSpPr>
            <p:spPr>
              <a:xfrm>
                <a:off x="-39300" y="1820925"/>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779" name="Google Shape;779;p19"/>
              <p:cNvCxnSpPr/>
              <p:nvPr/>
            </p:nvCxnSpPr>
            <p:spPr>
              <a:xfrm>
                <a:off x="-39300" y="2334017"/>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780" name="Google Shape;780;p19"/>
              <p:cNvCxnSpPr/>
              <p:nvPr/>
            </p:nvCxnSpPr>
            <p:spPr>
              <a:xfrm>
                <a:off x="-39300" y="2847108"/>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781" name="Google Shape;781;p19"/>
              <p:cNvCxnSpPr/>
              <p:nvPr/>
            </p:nvCxnSpPr>
            <p:spPr>
              <a:xfrm>
                <a:off x="-39300" y="3360200"/>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782" name="Google Shape;782;p19"/>
              <p:cNvCxnSpPr/>
              <p:nvPr/>
            </p:nvCxnSpPr>
            <p:spPr>
              <a:xfrm>
                <a:off x="-39300" y="3873292"/>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783" name="Google Shape;783;p19"/>
              <p:cNvCxnSpPr/>
              <p:nvPr/>
            </p:nvCxnSpPr>
            <p:spPr>
              <a:xfrm>
                <a:off x="-39300" y="4386383"/>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784" name="Google Shape;784;p19"/>
              <p:cNvCxnSpPr/>
              <p:nvPr/>
            </p:nvCxnSpPr>
            <p:spPr>
              <a:xfrm>
                <a:off x="-39300" y="4899475"/>
                <a:ext cx="9255300" cy="0"/>
              </a:xfrm>
              <a:prstGeom prst="straightConnector1">
                <a:avLst/>
              </a:prstGeom>
              <a:noFill/>
              <a:ln w="9525" cap="flat" cmpd="sng">
                <a:solidFill>
                  <a:schemeClr val="accent6"/>
                </a:solidFill>
                <a:prstDash val="solid"/>
                <a:round/>
                <a:headEnd type="none" w="med" len="med"/>
                <a:tailEnd type="none" w="med" len="med"/>
              </a:ln>
            </p:spPr>
          </p:cxnSp>
        </p:grpSp>
      </p:grpSp>
      <p:grpSp>
        <p:nvGrpSpPr>
          <p:cNvPr id="785" name="Google Shape;785;p19"/>
          <p:cNvGrpSpPr/>
          <p:nvPr/>
        </p:nvGrpSpPr>
        <p:grpSpPr>
          <a:xfrm>
            <a:off x="1074275" y="772563"/>
            <a:ext cx="6995400" cy="2923638"/>
            <a:chOff x="1428250" y="425075"/>
            <a:chExt cx="6995400" cy="2923638"/>
          </a:xfrm>
        </p:grpSpPr>
        <p:sp>
          <p:nvSpPr>
            <p:cNvPr id="786" name="Google Shape;786;p19"/>
            <p:cNvSpPr/>
            <p:nvPr/>
          </p:nvSpPr>
          <p:spPr>
            <a:xfrm rot="10800000" flipH="1">
              <a:off x="1428250" y="738113"/>
              <a:ext cx="6995400" cy="2610600"/>
            </a:xfrm>
            <a:prstGeom prst="round2SameRect">
              <a:avLst>
                <a:gd name="adj1" fmla="val 9795"/>
                <a:gd name="adj2" fmla="val 0"/>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9"/>
            <p:cNvSpPr/>
            <p:nvPr/>
          </p:nvSpPr>
          <p:spPr>
            <a:xfrm>
              <a:off x="1428250" y="425075"/>
              <a:ext cx="6995400" cy="410400"/>
            </a:xfrm>
            <a:prstGeom prst="round2SameRect">
              <a:avLst>
                <a:gd name="adj1" fmla="val 35758"/>
                <a:gd name="adj2" fmla="val 0"/>
              </a:avLst>
            </a:prstGeom>
            <a:gradFill>
              <a:gsLst>
                <a:gs pos="0">
                  <a:schemeClr val="dk2"/>
                </a:gs>
                <a:gs pos="100000">
                  <a:schemeClr val="accent2"/>
                </a:gs>
              </a:gsLst>
              <a:lin ang="10800025"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9"/>
            <p:cNvSpPr/>
            <p:nvPr/>
          </p:nvSpPr>
          <p:spPr>
            <a:xfrm>
              <a:off x="7480325" y="545525"/>
              <a:ext cx="169500" cy="169500"/>
            </a:xfrm>
            <a:custGeom>
              <a:avLst/>
              <a:gdLst/>
              <a:ahLst/>
              <a:cxnLst/>
              <a:rect l="l" t="t" r="r" b="b"/>
              <a:pathLst>
                <a:path w="6780" h="6780" extrusionOk="0">
                  <a:moveTo>
                    <a:pt x="700" y="1"/>
                  </a:moveTo>
                  <a:cubicBezTo>
                    <a:pt x="305" y="1"/>
                    <a:pt x="1" y="305"/>
                    <a:pt x="1" y="670"/>
                  </a:cubicBezTo>
                  <a:lnTo>
                    <a:pt x="1" y="6110"/>
                  </a:lnTo>
                  <a:cubicBezTo>
                    <a:pt x="1" y="6475"/>
                    <a:pt x="305" y="6779"/>
                    <a:pt x="700" y="6779"/>
                  </a:cubicBezTo>
                  <a:lnTo>
                    <a:pt x="6110" y="6779"/>
                  </a:lnTo>
                  <a:cubicBezTo>
                    <a:pt x="6475" y="6779"/>
                    <a:pt x="6779" y="6475"/>
                    <a:pt x="6779" y="6110"/>
                  </a:cubicBezTo>
                  <a:lnTo>
                    <a:pt x="6779" y="670"/>
                  </a:lnTo>
                  <a:cubicBezTo>
                    <a:pt x="6779" y="305"/>
                    <a:pt x="6506" y="1"/>
                    <a:pt x="6110" y="1"/>
                  </a:cubicBezTo>
                  <a:close/>
                </a:path>
              </a:pathLst>
            </a:custGeom>
            <a:solidFill>
              <a:srgbClr val="FE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9"/>
            <p:cNvSpPr/>
            <p:nvPr/>
          </p:nvSpPr>
          <p:spPr>
            <a:xfrm>
              <a:off x="7522125" y="633288"/>
              <a:ext cx="85900" cy="25"/>
            </a:xfrm>
            <a:custGeom>
              <a:avLst/>
              <a:gdLst/>
              <a:ahLst/>
              <a:cxnLst/>
              <a:rect l="l" t="t" r="r" b="b"/>
              <a:pathLst>
                <a:path w="3436" h="1" fill="none" extrusionOk="0">
                  <a:moveTo>
                    <a:pt x="3435" y="0"/>
                  </a:moveTo>
                  <a:lnTo>
                    <a:pt x="1" y="0"/>
                  </a:lnTo>
                </a:path>
              </a:pathLst>
            </a:custGeom>
            <a:noFill/>
            <a:ln w="28875" cap="rnd" cmpd="sng">
              <a:solidFill>
                <a:srgbClr val="4237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9"/>
            <p:cNvSpPr/>
            <p:nvPr/>
          </p:nvSpPr>
          <p:spPr>
            <a:xfrm>
              <a:off x="8024425" y="545525"/>
              <a:ext cx="169475" cy="169500"/>
            </a:xfrm>
            <a:custGeom>
              <a:avLst/>
              <a:gdLst/>
              <a:ahLst/>
              <a:cxnLst/>
              <a:rect l="l" t="t" r="r" b="b"/>
              <a:pathLst>
                <a:path w="6779" h="6780" extrusionOk="0">
                  <a:moveTo>
                    <a:pt x="669" y="1"/>
                  </a:moveTo>
                  <a:cubicBezTo>
                    <a:pt x="274" y="1"/>
                    <a:pt x="0" y="305"/>
                    <a:pt x="0" y="670"/>
                  </a:cubicBezTo>
                  <a:lnTo>
                    <a:pt x="0" y="6110"/>
                  </a:lnTo>
                  <a:cubicBezTo>
                    <a:pt x="0" y="6475"/>
                    <a:pt x="274" y="6779"/>
                    <a:pt x="669" y="6779"/>
                  </a:cubicBezTo>
                  <a:lnTo>
                    <a:pt x="6079" y="6779"/>
                  </a:lnTo>
                  <a:cubicBezTo>
                    <a:pt x="6475" y="6779"/>
                    <a:pt x="6778" y="6475"/>
                    <a:pt x="6778" y="6110"/>
                  </a:cubicBezTo>
                  <a:lnTo>
                    <a:pt x="6778" y="670"/>
                  </a:lnTo>
                  <a:cubicBezTo>
                    <a:pt x="6778" y="305"/>
                    <a:pt x="6475" y="1"/>
                    <a:pt x="6079" y="1"/>
                  </a:cubicBezTo>
                  <a:close/>
                </a:path>
              </a:pathLst>
            </a:custGeom>
            <a:solidFill>
              <a:srgbClr val="FE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9"/>
            <p:cNvSpPr/>
            <p:nvPr/>
          </p:nvSpPr>
          <p:spPr>
            <a:xfrm>
              <a:off x="8024425" y="545525"/>
              <a:ext cx="169475" cy="169500"/>
            </a:xfrm>
            <a:custGeom>
              <a:avLst/>
              <a:gdLst/>
              <a:ahLst/>
              <a:cxnLst/>
              <a:rect l="l" t="t" r="r" b="b"/>
              <a:pathLst>
                <a:path w="6779" h="6780" fill="none" extrusionOk="0">
                  <a:moveTo>
                    <a:pt x="6079" y="6779"/>
                  </a:moveTo>
                  <a:lnTo>
                    <a:pt x="669" y="6779"/>
                  </a:lnTo>
                  <a:cubicBezTo>
                    <a:pt x="274" y="6779"/>
                    <a:pt x="0" y="6475"/>
                    <a:pt x="0" y="6110"/>
                  </a:cubicBezTo>
                  <a:lnTo>
                    <a:pt x="0" y="670"/>
                  </a:lnTo>
                  <a:cubicBezTo>
                    <a:pt x="0" y="305"/>
                    <a:pt x="274" y="1"/>
                    <a:pt x="669" y="1"/>
                  </a:cubicBezTo>
                  <a:lnTo>
                    <a:pt x="6079" y="1"/>
                  </a:lnTo>
                  <a:cubicBezTo>
                    <a:pt x="6475" y="1"/>
                    <a:pt x="6778" y="305"/>
                    <a:pt x="6778" y="670"/>
                  </a:cubicBezTo>
                  <a:lnTo>
                    <a:pt x="6778" y="6110"/>
                  </a:lnTo>
                  <a:cubicBezTo>
                    <a:pt x="6778" y="6475"/>
                    <a:pt x="6475" y="6779"/>
                    <a:pt x="6079"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9"/>
            <p:cNvSpPr/>
            <p:nvPr/>
          </p:nvSpPr>
          <p:spPr>
            <a:xfrm>
              <a:off x="8029725" y="549325"/>
              <a:ext cx="158850" cy="160375"/>
            </a:xfrm>
            <a:custGeom>
              <a:avLst/>
              <a:gdLst/>
              <a:ahLst/>
              <a:cxnLst/>
              <a:rect l="l" t="t" r="r" b="b"/>
              <a:pathLst>
                <a:path w="6354" h="6415" fill="none" extrusionOk="0">
                  <a:moveTo>
                    <a:pt x="1" y="1"/>
                  </a:moveTo>
                  <a:lnTo>
                    <a:pt x="6354" y="6414"/>
                  </a:lnTo>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9"/>
            <p:cNvSpPr/>
            <p:nvPr/>
          </p:nvSpPr>
          <p:spPr>
            <a:xfrm>
              <a:off x="8028975" y="549325"/>
              <a:ext cx="158850" cy="160375"/>
            </a:xfrm>
            <a:custGeom>
              <a:avLst/>
              <a:gdLst/>
              <a:ahLst/>
              <a:cxnLst/>
              <a:rect l="l" t="t" r="r" b="b"/>
              <a:pathLst>
                <a:path w="6354" h="6415" fill="none" extrusionOk="0">
                  <a:moveTo>
                    <a:pt x="6353" y="1"/>
                  </a:moveTo>
                  <a:lnTo>
                    <a:pt x="1" y="6414"/>
                  </a:lnTo>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9"/>
            <p:cNvSpPr/>
            <p:nvPr/>
          </p:nvSpPr>
          <p:spPr>
            <a:xfrm>
              <a:off x="8024425" y="545525"/>
              <a:ext cx="169475" cy="169500"/>
            </a:xfrm>
            <a:custGeom>
              <a:avLst/>
              <a:gdLst/>
              <a:ahLst/>
              <a:cxnLst/>
              <a:rect l="l" t="t" r="r" b="b"/>
              <a:pathLst>
                <a:path w="6779" h="6780" fill="none" extrusionOk="0">
                  <a:moveTo>
                    <a:pt x="6079" y="6779"/>
                  </a:moveTo>
                  <a:lnTo>
                    <a:pt x="669" y="6779"/>
                  </a:lnTo>
                  <a:cubicBezTo>
                    <a:pt x="274" y="6779"/>
                    <a:pt x="0" y="6475"/>
                    <a:pt x="0" y="6110"/>
                  </a:cubicBezTo>
                  <a:lnTo>
                    <a:pt x="0" y="670"/>
                  </a:lnTo>
                  <a:cubicBezTo>
                    <a:pt x="0" y="305"/>
                    <a:pt x="274" y="1"/>
                    <a:pt x="669" y="1"/>
                  </a:cubicBezTo>
                  <a:lnTo>
                    <a:pt x="6079" y="1"/>
                  </a:lnTo>
                  <a:cubicBezTo>
                    <a:pt x="6475" y="1"/>
                    <a:pt x="6778" y="305"/>
                    <a:pt x="6778" y="670"/>
                  </a:cubicBezTo>
                  <a:lnTo>
                    <a:pt x="6778" y="6110"/>
                  </a:lnTo>
                  <a:cubicBezTo>
                    <a:pt x="6778" y="6475"/>
                    <a:pt x="6475" y="6779"/>
                    <a:pt x="6079"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9"/>
            <p:cNvSpPr/>
            <p:nvPr/>
          </p:nvSpPr>
          <p:spPr>
            <a:xfrm>
              <a:off x="7752375" y="545525"/>
              <a:ext cx="169475" cy="169500"/>
            </a:xfrm>
            <a:custGeom>
              <a:avLst/>
              <a:gdLst/>
              <a:ahLst/>
              <a:cxnLst/>
              <a:rect l="l" t="t" r="r" b="b"/>
              <a:pathLst>
                <a:path w="6779" h="6780" extrusionOk="0">
                  <a:moveTo>
                    <a:pt x="669" y="1"/>
                  </a:moveTo>
                  <a:cubicBezTo>
                    <a:pt x="305" y="1"/>
                    <a:pt x="1" y="305"/>
                    <a:pt x="1" y="670"/>
                  </a:cubicBezTo>
                  <a:lnTo>
                    <a:pt x="1" y="6110"/>
                  </a:lnTo>
                  <a:cubicBezTo>
                    <a:pt x="1" y="6475"/>
                    <a:pt x="305" y="6779"/>
                    <a:pt x="669" y="6779"/>
                  </a:cubicBezTo>
                  <a:lnTo>
                    <a:pt x="6110" y="6779"/>
                  </a:lnTo>
                  <a:cubicBezTo>
                    <a:pt x="6475" y="6779"/>
                    <a:pt x="6779" y="6475"/>
                    <a:pt x="6779" y="6110"/>
                  </a:cubicBezTo>
                  <a:lnTo>
                    <a:pt x="6779" y="670"/>
                  </a:lnTo>
                  <a:cubicBezTo>
                    <a:pt x="6779" y="305"/>
                    <a:pt x="6475" y="1"/>
                    <a:pt x="6110" y="1"/>
                  </a:cubicBezTo>
                  <a:close/>
                </a:path>
              </a:pathLst>
            </a:custGeom>
            <a:solidFill>
              <a:srgbClr val="FE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9"/>
            <p:cNvSpPr/>
            <p:nvPr/>
          </p:nvSpPr>
          <p:spPr>
            <a:xfrm>
              <a:off x="7752375" y="545525"/>
              <a:ext cx="169475" cy="169500"/>
            </a:xfrm>
            <a:custGeom>
              <a:avLst/>
              <a:gdLst/>
              <a:ahLst/>
              <a:cxnLst/>
              <a:rect l="l" t="t" r="r" b="b"/>
              <a:pathLst>
                <a:path w="6779" h="6780" fill="none" extrusionOk="0">
                  <a:moveTo>
                    <a:pt x="6110" y="6779"/>
                  </a:moveTo>
                  <a:lnTo>
                    <a:pt x="669" y="6779"/>
                  </a:lnTo>
                  <a:cubicBezTo>
                    <a:pt x="305" y="6779"/>
                    <a:pt x="1" y="6475"/>
                    <a:pt x="1" y="6110"/>
                  </a:cubicBezTo>
                  <a:lnTo>
                    <a:pt x="1" y="670"/>
                  </a:lnTo>
                  <a:cubicBezTo>
                    <a:pt x="1" y="305"/>
                    <a:pt x="305" y="1"/>
                    <a:pt x="669" y="1"/>
                  </a:cubicBezTo>
                  <a:lnTo>
                    <a:pt x="6110" y="1"/>
                  </a:lnTo>
                  <a:cubicBezTo>
                    <a:pt x="6475"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9"/>
            <p:cNvSpPr/>
            <p:nvPr/>
          </p:nvSpPr>
          <p:spPr>
            <a:xfrm>
              <a:off x="7752375" y="545525"/>
              <a:ext cx="169475" cy="169500"/>
            </a:xfrm>
            <a:custGeom>
              <a:avLst/>
              <a:gdLst/>
              <a:ahLst/>
              <a:cxnLst/>
              <a:rect l="l" t="t" r="r" b="b"/>
              <a:pathLst>
                <a:path w="6779" h="6780" fill="none" extrusionOk="0">
                  <a:moveTo>
                    <a:pt x="6110" y="6779"/>
                  </a:moveTo>
                  <a:lnTo>
                    <a:pt x="669" y="6779"/>
                  </a:lnTo>
                  <a:cubicBezTo>
                    <a:pt x="305" y="6779"/>
                    <a:pt x="1" y="6475"/>
                    <a:pt x="1" y="6110"/>
                  </a:cubicBezTo>
                  <a:lnTo>
                    <a:pt x="1" y="670"/>
                  </a:lnTo>
                  <a:cubicBezTo>
                    <a:pt x="1" y="305"/>
                    <a:pt x="305" y="1"/>
                    <a:pt x="669" y="1"/>
                  </a:cubicBezTo>
                  <a:lnTo>
                    <a:pt x="6110" y="1"/>
                  </a:lnTo>
                  <a:cubicBezTo>
                    <a:pt x="6475"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9"/>
            <p:cNvSpPr/>
            <p:nvPr/>
          </p:nvSpPr>
          <p:spPr>
            <a:xfrm>
              <a:off x="7794175" y="601000"/>
              <a:ext cx="85900" cy="64625"/>
            </a:xfrm>
            <a:custGeom>
              <a:avLst/>
              <a:gdLst/>
              <a:ahLst/>
              <a:cxnLst/>
              <a:rect l="l" t="t" r="r" b="b"/>
              <a:pathLst>
                <a:path w="3436" h="2585" fill="none" extrusionOk="0">
                  <a:moveTo>
                    <a:pt x="0" y="1"/>
                  </a:moveTo>
                  <a:lnTo>
                    <a:pt x="3435" y="1"/>
                  </a:lnTo>
                  <a:lnTo>
                    <a:pt x="3435" y="2584"/>
                  </a:lnTo>
                  <a:lnTo>
                    <a:pt x="0" y="2584"/>
                  </a:lnTo>
                  <a:close/>
                </a:path>
              </a:pathLst>
            </a:custGeom>
            <a:noFill/>
            <a:ln w="23550" cap="rnd" cmpd="sng">
              <a:solidFill>
                <a:srgbClr val="4237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9"/>
            <p:cNvSpPr/>
            <p:nvPr/>
          </p:nvSpPr>
          <p:spPr>
            <a:xfrm>
              <a:off x="7480325" y="545525"/>
              <a:ext cx="169500" cy="169500"/>
            </a:xfrm>
            <a:custGeom>
              <a:avLst/>
              <a:gdLst/>
              <a:ahLst/>
              <a:cxnLst/>
              <a:rect l="l" t="t" r="r" b="b"/>
              <a:pathLst>
                <a:path w="6780" h="6780" fill="none" extrusionOk="0">
                  <a:moveTo>
                    <a:pt x="6110" y="6779"/>
                  </a:moveTo>
                  <a:lnTo>
                    <a:pt x="700" y="6779"/>
                  </a:lnTo>
                  <a:cubicBezTo>
                    <a:pt x="305" y="6779"/>
                    <a:pt x="1" y="6475"/>
                    <a:pt x="1" y="6110"/>
                  </a:cubicBezTo>
                  <a:lnTo>
                    <a:pt x="1" y="670"/>
                  </a:lnTo>
                  <a:cubicBezTo>
                    <a:pt x="1" y="305"/>
                    <a:pt x="305" y="1"/>
                    <a:pt x="700" y="1"/>
                  </a:cubicBezTo>
                  <a:lnTo>
                    <a:pt x="6110" y="1"/>
                  </a:lnTo>
                  <a:cubicBezTo>
                    <a:pt x="6506"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9"/>
            <p:cNvSpPr/>
            <p:nvPr/>
          </p:nvSpPr>
          <p:spPr>
            <a:xfrm>
              <a:off x="7480325" y="545525"/>
              <a:ext cx="169500" cy="169500"/>
            </a:xfrm>
            <a:custGeom>
              <a:avLst/>
              <a:gdLst/>
              <a:ahLst/>
              <a:cxnLst/>
              <a:rect l="l" t="t" r="r" b="b"/>
              <a:pathLst>
                <a:path w="6780" h="6780" fill="none" extrusionOk="0">
                  <a:moveTo>
                    <a:pt x="6110" y="6779"/>
                  </a:moveTo>
                  <a:lnTo>
                    <a:pt x="700" y="6779"/>
                  </a:lnTo>
                  <a:cubicBezTo>
                    <a:pt x="305" y="6779"/>
                    <a:pt x="1" y="6475"/>
                    <a:pt x="1" y="6110"/>
                  </a:cubicBezTo>
                  <a:lnTo>
                    <a:pt x="1" y="670"/>
                  </a:lnTo>
                  <a:cubicBezTo>
                    <a:pt x="1" y="305"/>
                    <a:pt x="305" y="1"/>
                    <a:pt x="700" y="1"/>
                  </a:cubicBezTo>
                  <a:lnTo>
                    <a:pt x="6110" y="1"/>
                  </a:lnTo>
                  <a:cubicBezTo>
                    <a:pt x="6506"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1" name="Google Shape;801;p19"/>
          <p:cNvGrpSpPr/>
          <p:nvPr/>
        </p:nvGrpSpPr>
        <p:grpSpPr>
          <a:xfrm>
            <a:off x="3918850" y="3351400"/>
            <a:ext cx="4505100" cy="1252100"/>
            <a:chOff x="3918675" y="425082"/>
            <a:chExt cx="4505100" cy="1252100"/>
          </a:xfrm>
        </p:grpSpPr>
        <p:sp>
          <p:nvSpPr>
            <p:cNvPr id="802" name="Google Shape;802;p19"/>
            <p:cNvSpPr/>
            <p:nvPr/>
          </p:nvSpPr>
          <p:spPr>
            <a:xfrm rot="10800000" flipH="1">
              <a:off x="3918675" y="738182"/>
              <a:ext cx="4505100" cy="939000"/>
            </a:xfrm>
            <a:prstGeom prst="round2SameRect">
              <a:avLst>
                <a:gd name="adj1" fmla="val 13495"/>
                <a:gd name="adj2" fmla="val 0"/>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9"/>
            <p:cNvSpPr/>
            <p:nvPr/>
          </p:nvSpPr>
          <p:spPr>
            <a:xfrm>
              <a:off x="3918675" y="425082"/>
              <a:ext cx="4505100" cy="410400"/>
            </a:xfrm>
            <a:prstGeom prst="round2SameRect">
              <a:avLst>
                <a:gd name="adj1" fmla="val 35758"/>
                <a:gd name="adj2" fmla="val 0"/>
              </a:avLst>
            </a:prstGeom>
            <a:gradFill>
              <a:gsLst>
                <a:gs pos="0">
                  <a:schemeClr val="dk2"/>
                </a:gs>
                <a:gs pos="100000">
                  <a:schemeClr val="accent2"/>
                </a:gs>
              </a:gsLst>
              <a:lin ang="10800025"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9"/>
            <p:cNvSpPr/>
            <p:nvPr/>
          </p:nvSpPr>
          <p:spPr>
            <a:xfrm>
              <a:off x="7480325" y="545525"/>
              <a:ext cx="169500" cy="169500"/>
            </a:xfrm>
            <a:custGeom>
              <a:avLst/>
              <a:gdLst/>
              <a:ahLst/>
              <a:cxnLst/>
              <a:rect l="l" t="t" r="r" b="b"/>
              <a:pathLst>
                <a:path w="6780" h="6780" extrusionOk="0">
                  <a:moveTo>
                    <a:pt x="700" y="1"/>
                  </a:moveTo>
                  <a:cubicBezTo>
                    <a:pt x="305" y="1"/>
                    <a:pt x="1" y="305"/>
                    <a:pt x="1" y="670"/>
                  </a:cubicBezTo>
                  <a:lnTo>
                    <a:pt x="1" y="6110"/>
                  </a:lnTo>
                  <a:cubicBezTo>
                    <a:pt x="1" y="6475"/>
                    <a:pt x="305" y="6779"/>
                    <a:pt x="700" y="6779"/>
                  </a:cubicBezTo>
                  <a:lnTo>
                    <a:pt x="6110" y="6779"/>
                  </a:lnTo>
                  <a:cubicBezTo>
                    <a:pt x="6475" y="6779"/>
                    <a:pt x="6779" y="6475"/>
                    <a:pt x="6779" y="6110"/>
                  </a:cubicBezTo>
                  <a:lnTo>
                    <a:pt x="6779" y="670"/>
                  </a:lnTo>
                  <a:cubicBezTo>
                    <a:pt x="6779" y="305"/>
                    <a:pt x="6506" y="1"/>
                    <a:pt x="6110" y="1"/>
                  </a:cubicBezTo>
                  <a:close/>
                </a:path>
              </a:pathLst>
            </a:custGeom>
            <a:solidFill>
              <a:srgbClr val="FE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9"/>
            <p:cNvSpPr/>
            <p:nvPr/>
          </p:nvSpPr>
          <p:spPr>
            <a:xfrm>
              <a:off x="7522125" y="633288"/>
              <a:ext cx="85900" cy="25"/>
            </a:xfrm>
            <a:custGeom>
              <a:avLst/>
              <a:gdLst/>
              <a:ahLst/>
              <a:cxnLst/>
              <a:rect l="l" t="t" r="r" b="b"/>
              <a:pathLst>
                <a:path w="3436" h="1" fill="none" extrusionOk="0">
                  <a:moveTo>
                    <a:pt x="3435" y="0"/>
                  </a:moveTo>
                  <a:lnTo>
                    <a:pt x="1" y="0"/>
                  </a:lnTo>
                </a:path>
              </a:pathLst>
            </a:custGeom>
            <a:noFill/>
            <a:ln w="28875" cap="rnd" cmpd="sng">
              <a:solidFill>
                <a:srgbClr val="4237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9"/>
            <p:cNvSpPr/>
            <p:nvPr/>
          </p:nvSpPr>
          <p:spPr>
            <a:xfrm>
              <a:off x="8024425" y="545525"/>
              <a:ext cx="169475" cy="169500"/>
            </a:xfrm>
            <a:custGeom>
              <a:avLst/>
              <a:gdLst/>
              <a:ahLst/>
              <a:cxnLst/>
              <a:rect l="l" t="t" r="r" b="b"/>
              <a:pathLst>
                <a:path w="6779" h="6780" extrusionOk="0">
                  <a:moveTo>
                    <a:pt x="669" y="1"/>
                  </a:moveTo>
                  <a:cubicBezTo>
                    <a:pt x="274" y="1"/>
                    <a:pt x="0" y="305"/>
                    <a:pt x="0" y="670"/>
                  </a:cubicBezTo>
                  <a:lnTo>
                    <a:pt x="0" y="6110"/>
                  </a:lnTo>
                  <a:cubicBezTo>
                    <a:pt x="0" y="6475"/>
                    <a:pt x="274" y="6779"/>
                    <a:pt x="669" y="6779"/>
                  </a:cubicBezTo>
                  <a:lnTo>
                    <a:pt x="6079" y="6779"/>
                  </a:lnTo>
                  <a:cubicBezTo>
                    <a:pt x="6475" y="6779"/>
                    <a:pt x="6778" y="6475"/>
                    <a:pt x="6778" y="6110"/>
                  </a:cubicBezTo>
                  <a:lnTo>
                    <a:pt x="6778" y="670"/>
                  </a:lnTo>
                  <a:cubicBezTo>
                    <a:pt x="6778" y="305"/>
                    <a:pt x="6475" y="1"/>
                    <a:pt x="6079" y="1"/>
                  </a:cubicBezTo>
                  <a:close/>
                </a:path>
              </a:pathLst>
            </a:custGeom>
            <a:solidFill>
              <a:srgbClr val="FE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9"/>
            <p:cNvSpPr/>
            <p:nvPr/>
          </p:nvSpPr>
          <p:spPr>
            <a:xfrm>
              <a:off x="8024425" y="545525"/>
              <a:ext cx="169475" cy="169500"/>
            </a:xfrm>
            <a:custGeom>
              <a:avLst/>
              <a:gdLst/>
              <a:ahLst/>
              <a:cxnLst/>
              <a:rect l="l" t="t" r="r" b="b"/>
              <a:pathLst>
                <a:path w="6779" h="6780" fill="none" extrusionOk="0">
                  <a:moveTo>
                    <a:pt x="6079" y="6779"/>
                  </a:moveTo>
                  <a:lnTo>
                    <a:pt x="669" y="6779"/>
                  </a:lnTo>
                  <a:cubicBezTo>
                    <a:pt x="274" y="6779"/>
                    <a:pt x="0" y="6475"/>
                    <a:pt x="0" y="6110"/>
                  </a:cubicBezTo>
                  <a:lnTo>
                    <a:pt x="0" y="670"/>
                  </a:lnTo>
                  <a:cubicBezTo>
                    <a:pt x="0" y="305"/>
                    <a:pt x="274" y="1"/>
                    <a:pt x="669" y="1"/>
                  </a:cubicBezTo>
                  <a:lnTo>
                    <a:pt x="6079" y="1"/>
                  </a:lnTo>
                  <a:cubicBezTo>
                    <a:pt x="6475" y="1"/>
                    <a:pt x="6778" y="305"/>
                    <a:pt x="6778" y="670"/>
                  </a:cubicBezTo>
                  <a:lnTo>
                    <a:pt x="6778" y="6110"/>
                  </a:lnTo>
                  <a:cubicBezTo>
                    <a:pt x="6778" y="6475"/>
                    <a:pt x="6475" y="6779"/>
                    <a:pt x="6079"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9"/>
            <p:cNvSpPr/>
            <p:nvPr/>
          </p:nvSpPr>
          <p:spPr>
            <a:xfrm>
              <a:off x="8029725" y="549325"/>
              <a:ext cx="158850" cy="160375"/>
            </a:xfrm>
            <a:custGeom>
              <a:avLst/>
              <a:gdLst/>
              <a:ahLst/>
              <a:cxnLst/>
              <a:rect l="l" t="t" r="r" b="b"/>
              <a:pathLst>
                <a:path w="6354" h="6415" fill="none" extrusionOk="0">
                  <a:moveTo>
                    <a:pt x="1" y="1"/>
                  </a:moveTo>
                  <a:lnTo>
                    <a:pt x="6354" y="6414"/>
                  </a:lnTo>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9"/>
            <p:cNvSpPr/>
            <p:nvPr/>
          </p:nvSpPr>
          <p:spPr>
            <a:xfrm>
              <a:off x="8028975" y="549325"/>
              <a:ext cx="158850" cy="160375"/>
            </a:xfrm>
            <a:custGeom>
              <a:avLst/>
              <a:gdLst/>
              <a:ahLst/>
              <a:cxnLst/>
              <a:rect l="l" t="t" r="r" b="b"/>
              <a:pathLst>
                <a:path w="6354" h="6415" fill="none" extrusionOk="0">
                  <a:moveTo>
                    <a:pt x="6353" y="1"/>
                  </a:moveTo>
                  <a:lnTo>
                    <a:pt x="1" y="6414"/>
                  </a:lnTo>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9"/>
            <p:cNvSpPr/>
            <p:nvPr/>
          </p:nvSpPr>
          <p:spPr>
            <a:xfrm>
              <a:off x="8024425" y="545525"/>
              <a:ext cx="169475" cy="169500"/>
            </a:xfrm>
            <a:custGeom>
              <a:avLst/>
              <a:gdLst/>
              <a:ahLst/>
              <a:cxnLst/>
              <a:rect l="l" t="t" r="r" b="b"/>
              <a:pathLst>
                <a:path w="6779" h="6780" fill="none" extrusionOk="0">
                  <a:moveTo>
                    <a:pt x="6079" y="6779"/>
                  </a:moveTo>
                  <a:lnTo>
                    <a:pt x="669" y="6779"/>
                  </a:lnTo>
                  <a:cubicBezTo>
                    <a:pt x="274" y="6779"/>
                    <a:pt x="0" y="6475"/>
                    <a:pt x="0" y="6110"/>
                  </a:cubicBezTo>
                  <a:lnTo>
                    <a:pt x="0" y="670"/>
                  </a:lnTo>
                  <a:cubicBezTo>
                    <a:pt x="0" y="305"/>
                    <a:pt x="274" y="1"/>
                    <a:pt x="669" y="1"/>
                  </a:cubicBezTo>
                  <a:lnTo>
                    <a:pt x="6079" y="1"/>
                  </a:lnTo>
                  <a:cubicBezTo>
                    <a:pt x="6475" y="1"/>
                    <a:pt x="6778" y="305"/>
                    <a:pt x="6778" y="670"/>
                  </a:cubicBezTo>
                  <a:lnTo>
                    <a:pt x="6778" y="6110"/>
                  </a:lnTo>
                  <a:cubicBezTo>
                    <a:pt x="6778" y="6475"/>
                    <a:pt x="6475" y="6779"/>
                    <a:pt x="6079"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9"/>
            <p:cNvSpPr/>
            <p:nvPr/>
          </p:nvSpPr>
          <p:spPr>
            <a:xfrm>
              <a:off x="7752375" y="545525"/>
              <a:ext cx="169475" cy="169500"/>
            </a:xfrm>
            <a:custGeom>
              <a:avLst/>
              <a:gdLst/>
              <a:ahLst/>
              <a:cxnLst/>
              <a:rect l="l" t="t" r="r" b="b"/>
              <a:pathLst>
                <a:path w="6779" h="6780" extrusionOk="0">
                  <a:moveTo>
                    <a:pt x="669" y="1"/>
                  </a:moveTo>
                  <a:cubicBezTo>
                    <a:pt x="305" y="1"/>
                    <a:pt x="1" y="305"/>
                    <a:pt x="1" y="670"/>
                  </a:cubicBezTo>
                  <a:lnTo>
                    <a:pt x="1" y="6110"/>
                  </a:lnTo>
                  <a:cubicBezTo>
                    <a:pt x="1" y="6475"/>
                    <a:pt x="305" y="6779"/>
                    <a:pt x="669" y="6779"/>
                  </a:cubicBezTo>
                  <a:lnTo>
                    <a:pt x="6110" y="6779"/>
                  </a:lnTo>
                  <a:cubicBezTo>
                    <a:pt x="6475" y="6779"/>
                    <a:pt x="6779" y="6475"/>
                    <a:pt x="6779" y="6110"/>
                  </a:cubicBezTo>
                  <a:lnTo>
                    <a:pt x="6779" y="670"/>
                  </a:lnTo>
                  <a:cubicBezTo>
                    <a:pt x="6779" y="305"/>
                    <a:pt x="6475" y="1"/>
                    <a:pt x="6110" y="1"/>
                  </a:cubicBezTo>
                  <a:close/>
                </a:path>
              </a:pathLst>
            </a:custGeom>
            <a:solidFill>
              <a:srgbClr val="FE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9"/>
            <p:cNvSpPr/>
            <p:nvPr/>
          </p:nvSpPr>
          <p:spPr>
            <a:xfrm>
              <a:off x="7752375" y="545525"/>
              <a:ext cx="169475" cy="169500"/>
            </a:xfrm>
            <a:custGeom>
              <a:avLst/>
              <a:gdLst/>
              <a:ahLst/>
              <a:cxnLst/>
              <a:rect l="l" t="t" r="r" b="b"/>
              <a:pathLst>
                <a:path w="6779" h="6780" fill="none" extrusionOk="0">
                  <a:moveTo>
                    <a:pt x="6110" y="6779"/>
                  </a:moveTo>
                  <a:lnTo>
                    <a:pt x="669" y="6779"/>
                  </a:lnTo>
                  <a:cubicBezTo>
                    <a:pt x="305" y="6779"/>
                    <a:pt x="1" y="6475"/>
                    <a:pt x="1" y="6110"/>
                  </a:cubicBezTo>
                  <a:lnTo>
                    <a:pt x="1" y="670"/>
                  </a:lnTo>
                  <a:cubicBezTo>
                    <a:pt x="1" y="305"/>
                    <a:pt x="305" y="1"/>
                    <a:pt x="669" y="1"/>
                  </a:cubicBezTo>
                  <a:lnTo>
                    <a:pt x="6110" y="1"/>
                  </a:lnTo>
                  <a:cubicBezTo>
                    <a:pt x="6475"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9"/>
            <p:cNvSpPr/>
            <p:nvPr/>
          </p:nvSpPr>
          <p:spPr>
            <a:xfrm>
              <a:off x="7752375" y="545525"/>
              <a:ext cx="169475" cy="169500"/>
            </a:xfrm>
            <a:custGeom>
              <a:avLst/>
              <a:gdLst/>
              <a:ahLst/>
              <a:cxnLst/>
              <a:rect l="l" t="t" r="r" b="b"/>
              <a:pathLst>
                <a:path w="6779" h="6780" fill="none" extrusionOk="0">
                  <a:moveTo>
                    <a:pt x="6110" y="6779"/>
                  </a:moveTo>
                  <a:lnTo>
                    <a:pt x="669" y="6779"/>
                  </a:lnTo>
                  <a:cubicBezTo>
                    <a:pt x="305" y="6779"/>
                    <a:pt x="1" y="6475"/>
                    <a:pt x="1" y="6110"/>
                  </a:cubicBezTo>
                  <a:lnTo>
                    <a:pt x="1" y="670"/>
                  </a:lnTo>
                  <a:cubicBezTo>
                    <a:pt x="1" y="305"/>
                    <a:pt x="305" y="1"/>
                    <a:pt x="669" y="1"/>
                  </a:cubicBezTo>
                  <a:lnTo>
                    <a:pt x="6110" y="1"/>
                  </a:lnTo>
                  <a:cubicBezTo>
                    <a:pt x="6475"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9"/>
            <p:cNvSpPr/>
            <p:nvPr/>
          </p:nvSpPr>
          <p:spPr>
            <a:xfrm>
              <a:off x="7794175" y="601000"/>
              <a:ext cx="85900" cy="64625"/>
            </a:xfrm>
            <a:custGeom>
              <a:avLst/>
              <a:gdLst/>
              <a:ahLst/>
              <a:cxnLst/>
              <a:rect l="l" t="t" r="r" b="b"/>
              <a:pathLst>
                <a:path w="3436" h="2585" fill="none" extrusionOk="0">
                  <a:moveTo>
                    <a:pt x="0" y="1"/>
                  </a:moveTo>
                  <a:lnTo>
                    <a:pt x="3435" y="1"/>
                  </a:lnTo>
                  <a:lnTo>
                    <a:pt x="3435" y="2584"/>
                  </a:lnTo>
                  <a:lnTo>
                    <a:pt x="0" y="2584"/>
                  </a:lnTo>
                  <a:close/>
                </a:path>
              </a:pathLst>
            </a:custGeom>
            <a:noFill/>
            <a:ln w="23550" cap="rnd" cmpd="sng">
              <a:solidFill>
                <a:srgbClr val="4237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9"/>
            <p:cNvSpPr/>
            <p:nvPr/>
          </p:nvSpPr>
          <p:spPr>
            <a:xfrm>
              <a:off x="7480325" y="545525"/>
              <a:ext cx="169500" cy="169500"/>
            </a:xfrm>
            <a:custGeom>
              <a:avLst/>
              <a:gdLst/>
              <a:ahLst/>
              <a:cxnLst/>
              <a:rect l="l" t="t" r="r" b="b"/>
              <a:pathLst>
                <a:path w="6780" h="6780" fill="none" extrusionOk="0">
                  <a:moveTo>
                    <a:pt x="6110" y="6779"/>
                  </a:moveTo>
                  <a:lnTo>
                    <a:pt x="700" y="6779"/>
                  </a:lnTo>
                  <a:cubicBezTo>
                    <a:pt x="305" y="6779"/>
                    <a:pt x="1" y="6475"/>
                    <a:pt x="1" y="6110"/>
                  </a:cubicBezTo>
                  <a:lnTo>
                    <a:pt x="1" y="670"/>
                  </a:lnTo>
                  <a:cubicBezTo>
                    <a:pt x="1" y="305"/>
                    <a:pt x="305" y="1"/>
                    <a:pt x="700" y="1"/>
                  </a:cubicBezTo>
                  <a:lnTo>
                    <a:pt x="6110" y="1"/>
                  </a:lnTo>
                  <a:cubicBezTo>
                    <a:pt x="6506"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9"/>
            <p:cNvSpPr/>
            <p:nvPr/>
          </p:nvSpPr>
          <p:spPr>
            <a:xfrm>
              <a:off x="7480325" y="545525"/>
              <a:ext cx="169500" cy="169500"/>
            </a:xfrm>
            <a:custGeom>
              <a:avLst/>
              <a:gdLst/>
              <a:ahLst/>
              <a:cxnLst/>
              <a:rect l="l" t="t" r="r" b="b"/>
              <a:pathLst>
                <a:path w="6780" h="6780" fill="none" extrusionOk="0">
                  <a:moveTo>
                    <a:pt x="6110" y="6779"/>
                  </a:moveTo>
                  <a:lnTo>
                    <a:pt x="700" y="6779"/>
                  </a:lnTo>
                  <a:cubicBezTo>
                    <a:pt x="305" y="6779"/>
                    <a:pt x="1" y="6475"/>
                    <a:pt x="1" y="6110"/>
                  </a:cubicBezTo>
                  <a:lnTo>
                    <a:pt x="1" y="670"/>
                  </a:lnTo>
                  <a:cubicBezTo>
                    <a:pt x="1" y="305"/>
                    <a:pt x="305" y="1"/>
                    <a:pt x="700" y="1"/>
                  </a:cubicBezTo>
                  <a:lnTo>
                    <a:pt x="6110" y="1"/>
                  </a:lnTo>
                  <a:cubicBezTo>
                    <a:pt x="6506"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7" name="Google Shape;817;p19"/>
          <p:cNvGrpSpPr/>
          <p:nvPr/>
        </p:nvGrpSpPr>
        <p:grpSpPr>
          <a:xfrm>
            <a:off x="3629430" y="4312774"/>
            <a:ext cx="815291" cy="298136"/>
            <a:chOff x="7613525" y="0"/>
            <a:chExt cx="939275" cy="343475"/>
          </a:xfrm>
        </p:grpSpPr>
        <p:sp>
          <p:nvSpPr>
            <p:cNvPr id="818" name="Google Shape;818;p19"/>
            <p:cNvSpPr/>
            <p:nvPr/>
          </p:nvSpPr>
          <p:spPr>
            <a:xfrm>
              <a:off x="7652300" y="24300"/>
              <a:ext cx="876175" cy="291075"/>
            </a:xfrm>
            <a:custGeom>
              <a:avLst/>
              <a:gdLst/>
              <a:ahLst/>
              <a:cxnLst/>
              <a:rect l="l" t="t" r="r" b="b"/>
              <a:pathLst>
                <a:path w="35047" h="11643" extrusionOk="0">
                  <a:moveTo>
                    <a:pt x="0" y="11642"/>
                  </a:moveTo>
                  <a:lnTo>
                    <a:pt x="34803" y="11642"/>
                  </a:lnTo>
                  <a:cubicBezTo>
                    <a:pt x="34803" y="11642"/>
                    <a:pt x="35046" y="8481"/>
                    <a:pt x="31156" y="8967"/>
                  </a:cubicBezTo>
                  <a:cubicBezTo>
                    <a:pt x="31156" y="8967"/>
                    <a:pt x="33192" y="6809"/>
                    <a:pt x="31946" y="4530"/>
                  </a:cubicBezTo>
                  <a:cubicBezTo>
                    <a:pt x="31308" y="3314"/>
                    <a:pt x="29970" y="2645"/>
                    <a:pt x="28603" y="2736"/>
                  </a:cubicBezTo>
                  <a:cubicBezTo>
                    <a:pt x="26992" y="2858"/>
                    <a:pt x="25046" y="3861"/>
                    <a:pt x="25837" y="8208"/>
                  </a:cubicBezTo>
                  <a:cubicBezTo>
                    <a:pt x="25837" y="8208"/>
                    <a:pt x="24712" y="7387"/>
                    <a:pt x="23435" y="8177"/>
                  </a:cubicBezTo>
                  <a:cubicBezTo>
                    <a:pt x="23435" y="8177"/>
                    <a:pt x="23466" y="8116"/>
                    <a:pt x="23496" y="8025"/>
                  </a:cubicBezTo>
                  <a:cubicBezTo>
                    <a:pt x="24074" y="5654"/>
                    <a:pt x="21824" y="3527"/>
                    <a:pt x="19545" y="4347"/>
                  </a:cubicBezTo>
                  <a:cubicBezTo>
                    <a:pt x="18845" y="4621"/>
                    <a:pt x="18086" y="5138"/>
                    <a:pt x="17386" y="6141"/>
                  </a:cubicBezTo>
                  <a:cubicBezTo>
                    <a:pt x="17386" y="6141"/>
                    <a:pt x="18845" y="1521"/>
                    <a:pt x="15715" y="396"/>
                  </a:cubicBezTo>
                  <a:cubicBezTo>
                    <a:pt x="14681" y="1"/>
                    <a:pt x="13526" y="92"/>
                    <a:pt x="12554" y="609"/>
                  </a:cubicBezTo>
                  <a:cubicBezTo>
                    <a:pt x="11277" y="1308"/>
                    <a:pt x="9666" y="2919"/>
                    <a:pt x="9848" y="6718"/>
                  </a:cubicBezTo>
                  <a:cubicBezTo>
                    <a:pt x="9848" y="6718"/>
                    <a:pt x="9727" y="3435"/>
                    <a:pt x="6900" y="3284"/>
                  </a:cubicBezTo>
                  <a:cubicBezTo>
                    <a:pt x="5532" y="3192"/>
                    <a:pt x="4225" y="3983"/>
                    <a:pt x="3678" y="5259"/>
                  </a:cubicBezTo>
                  <a:cubicBezTo>
                    <a:pt x="3222" y="6293"/>
                    <a:pt x="3161" y="7812"/>
                    <a:pt x="4803" y="9575"/>
                  </a:cubicBezTo>
                  <a:cubicBezTo>
                    <a:pt x="4803" y="9606"/>
                    <a:pt x="1003" y="8542"/>
                    <a:pt x="0" y="116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9"/>
            <p:cNvSpPr/>
            <p:nvPr/>
          </p:nvSpPr>
          <p:spPr>
            <a:xfrm>
              <a:off x="7613525" y="0"/>
              <a:ext cx="939275" cy="343475"/>
            </a:xfrm>
            <a:custGeom>
              <a:avLst/>
              <a:gdLst/>
              <a:ahLst/>
              <a:cxnLst/>
              <a:rect l="l" t="t" r="r" b="b"/>
              <a:pathLst>
                <a:path w="37571" h="13739" extrusionOk="0">
                  <a:moveTo>
                    <a:pt x="11396" y="7624"/>
                  </a:moveTo>
                  <a:cubicBezTo>
                    <a:pt x="11397" y="7646"/>
                    <a:pt x="11398" y="7668"/>
                    <a:pt x="11399" y="7690"/>
                  </a:cubicBezTo>
                  <a:cubicBezTo>
                    <a:pt x="11399" y="7679"/>
                    <a:pt x="11399" y="7656"/>
                    <a:pt x="11396" y="7624"/>
                  </a:cubicBezTo>
                  <a:close/>
                  <a:moveTo>
                    <a:pt x="15959" y="1125"/>
                  </a:moveTo>
                  <a:cubicBezTo>
                    <a:pt x="16384" y="1125"/>
                    <a:pt x="16840" y="1216"/>
                    <a:pt x="17266" y="1368"/>
                  </a:cubicBezTo>
                  <a:cubicBezTo>
                    <a:pt x="20396" y="2493"/>
                    <a:pt x="18968" y="7113"/>
                    <a:pt x="18968" y="7113"/>
                  </a:cubicBezTo>
                  <a:cubicBezTo>
                    <a:pt x="19667" y="6110"/>
                    <a:pt x="20396" y="5593"/>
                    <a:pt x="21096" y="5319"/>
                  </a:cubicBezTo>
                  <a:cubicBezTo>
                    <a:pt x="21430" y="5198"/>
                    <a:pt x="21764" y="5137"/>
                    <a:pt x="22099" y="5137"/>
                  </a:cubicBezTo>
                  <a:cubicBezTo>
                    <a:pt x="23983" y="5137"/>
                    <a:pt x="25533" y="6991"/>
                    <a:pt x="25047" y="8997"/>
                  </a:cubicBezTo>
                  <a:cubicBezTo>
                    <a:pt x="25017" y="9088"/>
                    <a:pt x="25017" y="9149"/>
                    <a:pt x="25017" y="9149"/>
                  </a:cubicBezTo>
                  <a:cubicBezTo>
                    <a:pt x="25412" y="8876"/>
                    <a:pt x="25807" y="8815"/>
                    <a:pt x="26141" y="8815"/>
                  </a:cubicBezTo>
                  <a:cubicBezTo>
                    <a:pt x="26871" y="8815"/>
                    <a:pt x="27388" y="9180"/>
                    <a:pt x="27388" y="9180"/>
                  </a:cubicBezTo>
                  <a:cubicBezTo>
                    <a:pt x="26597" y="4833"/>
                    <a:pt x="28543" y="3830"/>
                    <a:pt x="30154" y="3708"/>
                  </a:cubicBezTo>
                  <a:lnTo>
                    <a:pt x="30427" y="3708"/>
                  </a:lnTo>
                  <a:cubicBezTo>
                    <a:pt x="31704" y="3708"/>
                    <a:pt x="32889" y="4377"/>
                    <a:pt x="33497" y="5502"/>
                  </a:cubicBezTo>
                  <a:cubicBezTo>
                    <a:pt x="34743" y="7781"/>
                    <a:pt x="32707" y="9939"/>
                    <a:pt x="32707" y="9939"/>
                  </a:cubicBezTo>
                  <a:cubicBezTo>
                    <a:pt x="32980" y="9909"/>
                    <a:pt x="33223" y="9879"/>
                    <a:pt x="33467" y="9879"/>
                  </a:cubicBezTo>
                  <a:cubicBezTo>
                    <a:pt x="36567" y="9879"/>
                    <a:pt x="36354" y="12614"/>
                    <a:pt x="36354" y="12614"/>
                  </a:cubicBezTo>
                  <a:lnTo>
                    <a:pt x="1551" y="12614"/>
                  </a:lnTo>
                  <a:cubicBezTo>
                    <a:pt x="2129" y="10760"/>
                    <a:pt x="3709" y="10395"/>
                    <a:pt x="4895" y="10395"/>
                  </a:cubicBezTo>
                  <a:cubicBezTo>
                    <a:pt x="5715" y="10395"/>
                    <a:pt x="6354" y="10578"/>
                    <a:pt x="6354" y="10578"/>
                  </a:cubicBezTo>
                  <a:cubicBezTo>
                    <a:pt x="4712" y="8784"/>
                    <a:pt x="4773" y="7265"/>
                    <a:pt x="5229" y="6231"/>
                  </a:cubicBezTo>
                  <a:cubicBezTo>
                    <a:pt x="5746" y="5015"/>
                    <a:pt x="6962" y="4256"/>
                    <a:pt x="8269" y="4256"/>
                  </a:cubicBezTo>
                  <a:lnTo>
                    <a:pt x="8451" y="4256"/>
                  </a:lnTo>
                  <a:cubicBezTo>
                    <a:pt x="11017" y="4398"/>
                    <a:pt x="11363" y="7135"/>
                    <a:pt x="11396" y="7624"/>
                  </a:cubicBezTo>
                  <a:lnTo>
                    <a:pt x="11396" y="7624"/>
                  </a:lnTo>
                  <a:cubicBezTo>
                    <a:pt x="11236" y="3872"/>
                    <a:pt x="12835" y="2276"/>
                    <a:pt x="14105" y="1581"/>
                  </a:cubicBezTo>
                  <a:cubicBezTo>
                    <a:pt x="14682" y="1277"/>
                    <a:pt x="15320" y="1125"/>
                    <a:pt x="15959" y="1125"/>
                  </a:cubicBezTo>
                  <a:close/>
                  <a:moveTo>
                    <a:pt x="15959" y="0"/>
                  </a:moveTo>
                  <a:cubicBezTo>
                    <a:pt x="15138" y="0"/>
                    <a:pt x="14317" y="183"/>
                    <a:pt x="13588" y="578"/>
                  </a:cubicBezTo>
                  <a:cubicBezTo>
                    <a:pt x="12706" y="1034"/>
                    <a:pt x="11460" y="2006"/>
                    <a:pt x="10761" y="3921"/>
                  </a:cubicBezTo>
                  <a:cubicBezTo>
                    <a:pt x="10184" y="3465"/>
                    <a:pt x="9454" y="3161"/>
                    <a:pt x="8512" y="3100"/>
                  </a:cubicBezTo>
                  <a:lnTo>
                    <a:pt x="8299" y="3100"/>
                  </a:lnTo>
                  <a:cubicBezTo>
                    <a:pt x="6506" y="3100"/>
                    <a:pt x="4895" y="4164"/>
                    <a:pt x="4196" y="5775"/>
                  </a:cubicBezTo>
                  <a:cubicBezTo>
                    <a:pt x="3800" y="6657"/>
                    <a:pt x="3588" y="7873"/>
                    <a:pt x="4165" y="9301"/>
                  </a:cubicBezTo>
                  <a:cubicBezTo>
                    <a:pt x="2341" y="9514"/>
                    <a:pt x="1004" y="10578"/>
                    <a:pt x="487" y="12250"/>
                  </a:cubicBezTo>
                  <a:lnTo>
                    <a:pt x="1" y="13739"/>
                  </a:lnTo>
                  <a:lnTo>
                    <a:pt x="37418" y="13739"/>
                  </a:lnTo>
                  <a:lnTo>
                    <a:pt x="37479" y="12675"/>
                  </a:lnTo>
                  <a:cubicBezTo>
                    <a:pt x="37509" y="12523"/>
                    <a:pt x="37570" y="11064"/>
                    <a:pt x="36537" y="9909"/>
                  </a:cubicBezTo>
                  <a:cubicBezTo>
                    <a:pt x="36050" y="9392"/>
                    <a:pt x="35412" y="9058"/>
                    <a:pt x="34682" y="8876"/>
                  </a:cubicBezTo>
                  <a:cubicBezTo>
                    <a:pt x="35108" y="7842"/>
                    <a:pt x="35321" y="6444"/>
                    <a:pt x="34530" y="4955"/>
                  </a:cubicBezTo>
                  <a:cubicBezTo>
                    <a:pt x="33740" y="3496"/>
                    <a:pt x="32160" y="2584"/>
                    <a:pt x="30427" y="2584"/>
                  </a:cubicBezTo>
                  <a:lnTo>
                    <a:pt x="30093" y="2584"/>
                  </a:lnTo>
                  <a:cubicBezTo>
                    <a:pt x="28786" y="2675"/>
                    <a:pt x="27722" y="3192"/>
                    <a:pt x="27023" y="4104"/>
                  </a:cubicBezTo>
                  <a:cubicBezTo>
                    <a:pt x="26445" y="4833"/>
                    <a:pt x="26141" y="5806"/>
                    <a:pt x="26080" y="6961"/>
                  </a:cubicBezTo>
                  <a:cubicBezTo>
                    <a:pt x="25929" y="6505"/>
                    <a:pt x="25685" y="6049"/>
                    <a:pt x="25381" y="5623"/>
                  </a:cubicBezTo>
                  <a:cubicBezTo>
                    <a:pt x="24591" y="4620"/>
                    <a:pt x="23375" y="4012"/>
                    <a:pt x="22099" y="4012"/>
                  </a:cubicBezTo>
                  <a:cubicBezTo>
                    <a:pt x="21643" y="4012"/>
                    <a:pt x="21156" y="4104"/>
                    <a:pt x="20700" y="4256"/>
                  </a:cubicBezTo>
                  <a:cubicBezTo>
                    <a:pt x="20609" y="4286"/>
                    <a:pt x="20518" y="4347"/>
                    <a:pt x="20396" y="4377"/>
                  </a:cubicBezTo>
                  <a:cubicBezTo>
                    <a:pt x="20305" y="2705"/>
                    <a:pt x="19606" y="1003"/>
                    <a:pt x="17661" y="274"/>
                  </a:cubicBezTo>
                  <a:cubicBezTo>
                    <a:pt x="17114" y="91"/>
                    <a:pt x="16536" y="0"/>
                    <a:pt x="15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0" name="Google Shape;820;p19"/>
          <p:cNvGrpSpPr/>
          <p:nvPr/>
        </p:nvGrpSpPr>
        <p:grpSpPr>
          <a:xfrm>
            <a:off x="4164330" y="485656"/>
            <a:ext cx="815291" cy="298136"/>
            <a:chOff x="7613525" y="0"/>
            <a:chExt cx="939275" cy="343475"/>
          </a:xfrm>
        </p:grpSpPr>
        <p:sp>
          <p:nvSpPr>
            <p:cNvPr id="821" name="Google Shape;821;p19"/>
            <p:cNvSpPr/>
            <p:nvPr/>
          </p:nvSpPr>
          <p:spPr>
            <a:xfrm>
              <a:off x="7652300" y="24300"/>
              <a:ext cx="876175" cy="291075"/>
            </a:xfrm>
            <a:custGeom>
              <a:avLst/>
              <a:gdLst/>
              <a:ahLst/>
              <a:cxnLst/>
              <a:rect l="l" t="t" r="r" b="b"/>
              <a:pathLst>
                <a:path w="35047" h="11643" extrusionOk="0">
                  <a:moveTo>
                    <a:pt x="0" y="11642"/>
                  </a:moveTo>
                  <a:lnTo>
                    <a:pt x="34803" y="11642"/>
                  </a:lnTo>
                  <a:cubicBezTo>
                    <a:pt x="34803" y="11642"/>
                    <a:pt x="35046" y="8481"/>
                    <a:pt x="31156" y="8967"/>
                  </a:cubicBezTo>
                  <a:cubicBezTo>
                    <a:pt x="31156" y="8967"/>
                    <a:pt x="33192" y="6809"/>
                    <a:pt x="31946" y="4530"/>
                  </a:cubicBezTo>
                  <a:cubicBezTo>
                    <a:pt x="31308" y="3314"/>
                    <a:pt x="29970" y="2645"/>
                    <a:pt x="28603" y="2736"/>
                  </a:cubicBezTo>
                  <a:cubicBezTo>
                    <a:pt x="26992" y="2858"/>
                    <a:pt x="25046" y="3861"/>
                    <a:pt x="25837" y="8208"/>
                  </a:cubicBezTo>
                  <a:cubicBezTo>
                    <a:pt x="25837" y="8208"/>
                    <a:pt x="24712" y="7387"/>
                    <a:pt x="23435" y="8177"/>
                  </a:cubicBezTo>
                  <a:cubicBezTo>
                    <a:pt x="23435" y="8177"/>
                    <a:pt x="23466" y="8116"/>
                    <a:pt x="23496" y="8025"/>
                  </a:cubicBezTo>
                  <a:cubicBezTo>
                    <a:pt x="24074" y="5654"/>
                    <a:pt x="21824" y="3527"/>
                    <a:pt x="19545" y="4347"/>
                  </a:cubicBezTo>
                  <a:cubicBezTo>
                    <a:pt x="18845" y="4621"/>
                    <a:pt x="18086" y="5138"/>
                    <a:pt x="17386" y="6141"/>
                  </a:cubicBezTo>
                  <a:cubicBezTo>
                    <a:pt x="17386" y="6141"/>
                    <a:pt x="18845" y="1521"/>
                    <a:pt x="15715" y="396"/>
                  </a:cubicBezTo>
                  <a:cubicBezTo>
                    <a:pt x="14681" y="1"/>
                    <a:pt x="13526" y="92"/>
                    <a:pt x="12554" y="609"/>
                  </a:cubicBezTo>
                  <a:cubicBezTo>
                    <a:pt x="11277" y="1308"/>
                    <a:pt x="9666" y="2919"/>
                    <a:pt x="9848" y="6718"/>
                  </a:cubicBezTo>
                  <a:cubicBezTo>
                    <a:pt x="9848" y="6718"/>
                    <a:pt x="9727" y="3435"/>
                    <a:pt x="6900" y="3284"/>
                  </a:cubicBezTo>
                  <a:cubicBezTo>
                    <a:pt x="5532" y="3192"/>
                    <a:pt x="4225" y="3983"/>
                    <a:pt x="3678" y="5259"/>
                  </a:cubicBezTo>
                  <a:cubicBezTo>
                    <a:pt x="3222" y="6293"/>
                    <a:pt x="3161" y="7812"/>
                    <a:pt x="4803" y="9575"/>
                  </a:cubicBezTo>
                  <a:cubicBezTo>
                    <a:pt x="4803" y="9606"/>
                    <a:pt x="1003" y="8542"/>
                    <a:pt x="0" y="116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9"/>
            <p:cNvSpPr/>
            <p:nvPr/>
          </p:nvSpPr>
          <p:spPr>
            <a:xfrm>
              <a:off x="7613525" y="0"/>
              <a:ext cx="939275" cy="343475"/>
            </a:xfrm>
            <a:custGeom>
              <a:avLst/>
              <a:gdLst/>
              <a:ahLst/>
              <a:cxnLst/>
              <a:rect l="l" t="t" r="r" b="b"/>
              <a:pathLst>
                <a:path w="37571" h="13739" extrusionOk="0">
                  <a:moveTo>
                    <a:pt x="11396" y="7624"/>
                  </a:moveTo>
                  <a:cubicBezTo>
                    <a:pt x="11397" y="7646"/>
                    <a:pt x="11398" y="7668"/>
                    <a:pt x="11399" y="7690"/>
                  </a:cubicBezTo>
                  <a:cubicBezTo>
                    <a:pt x="11399" y="7679"/>
                    <a:pt x="11399" y="7656"/>
                    <a:pt x="11396" y="7624"/>
                  </a:cubicBezTo>
                  <a:close/>
                  <a:moveTo>
                    <a:pt x="15959" y="1125"/>
                  </a:moveTo>
                  <a:cubicBezTo>
                    <a:pt x="16384" y="1125"/>
                    <a:pt x="16840" y="1216"/>
                    <a:pt x="17266" y="1368"/>
                  </a:cubicBezTo>
                  <a:cubicBezTo>
                    <a:pt x="20396" y="2493"/>
                    <a:pt x="18968" y="7113"/>
                    <a:pt x="18968" y="7113"/>
                  </a:cubicBezTo>
                  <a:cubicBezTo>
                    <a:pt x="19667" y="6110"/>
                    <a:pt x="20396" y="5593"/>
                    <a:pt x="21096" y="5319"/>
                  </a:cubicBezTo>
                  <a:cubicBezTo>
                    <a:pt x="21430" y="5198"/>
                    <a:pt x="21764" y="5137"/>
                    <a:pt x="22099" y="5137"/>
                  </a:cubicBezTo>
                  <a:cubicBezTo>
                    <a:pt x="23983" y="5137"/>
                    <a:pt x="25533" y="6991"/>
                    <a:pt x="25047" y="8997"/>
                  </a:cubicBezTo>
                  <a:cubicBezTo>
                    <a:pt x="25017" y="9088"/>
                    <a:pt x="25017" y="9149"/>
                    <a:pt x="25017" y="9149"/>
                  </a:cubicBezTo>
                  <a:cubicBezTo>
                    <a:pt x="25412" y="8876"/>
                    <a:pt x="25807" y="8815"/>
                    <a:pt x="26141" y="8815"/>
                  </a:cubicBezTo>
                  <a:cubicBezTo>
                    <a:pt x="26871" y="8815"/>
                    <a:pt x="27388" y="9180"/>
                    <a:pt x="27388" y="9180"/>
                  </a:cubicBezTo>
                  <a:cubicBezTo>
                    <a:pt x="26597" y="4833"/>
                    <a:pt x="28543" y="3830"/>
                    <a:pt x="30154" y="3708"/>
                  </a:cubicBezTo>
                  <a:lnTo>
                    <a:pt x="30427" y="3708"/>
                  </a:lnTo>
                  <a:cubicBezTo>
                    <a:pt x="31704" y="3708"/>
                    <a:pt x="32889" y="4377"/>
                    <a:pt x="33497" y="5502"/>
                  </a:cubicBezTo>
                  <a:cubicBezTo>
                    <a:pt x="34743" y="7781"/>
                    <a:pt x="32707" y="9939"/>
                    <a:pt x="32707" y="9939"/>
                  </a:cubicBezTo>
                  <a:cubicBezTo>
                    <a:pt x="32980" y="9909"/>
                    <a:pt x="33223" y="9879"/>
                    <a:pt x="33467" y="9879"/>
                  </a:cubicBezTo>
                  <a:cubicBezTo>
                    <a:pt x="36567" y="9879"/>
                    <a:pt x="36354" y="12614"/>
                    <a:pt x="36354" y="12614"/>
                  </a:cubicBezTo>
                  <a:lnTo>
                    <a:pt x="1551" y="12614"/>
                  </a:lnTo>
                  <a:cubicBezTo>
                    <a:pt x="2129" y="10760"/>
                    <a:pt x="3709" y="10395"/>
                    <a:pt x="4895" y="10395"/>
                  </a:cubicBezTo>
                  <a:cubicBezTo>
                    <a:pt x="5715" y="10395"/>
                    <a:pt x="6354" y="10578"/>
                    <a:pt x="6354" y="10578"/>
                  </a:cubicBezTo>
                  <a:cubicBezTo>
                    <a:pt x="4712" y="8784"/>
                    <a:pt x="4773" y="7265"/>
                    <a:pt x="5229" y="6231"/>
                  </a:cubicBezTo>
                  <a:cubicBezTo>
                    <a:pt x="5746" y="5015"/>
                    <a:pt x="6962" y="4256"/>
                    <a:pt x="8269" y="4256"/>
                  </a:cubicBezTo>
                  <a:lnTo>
                    <a:pt x="8451" y="4256"/>
                  </a:lnTo>
                  <a:cubicBezTo>
                    <a:pt x="11017" y="4398"/>
                    <a:pt x="11363" y="7135"/>
                    <a:pt x="11396" y="7624"/>
                  </a:cubicBezTo>
                  <a:lnTo>
                    <a:pt x="11396" y="7624"/>
                  </a:lnTo>
                  <a:cubicBezTo>
                    <a:pt x="11236" y="3872"/>
                    <a:pt x="12835" y="2276"/>
                    <a:pt x="14105" y="1581"/>
                  </a:cubicBezTo>
                  <a:cubicBezTo>
                    <a:pt x="14682" y="1277"/>
                    <a:pt x="15320" y="1125"/>
                    <a:pt x="15959" y="1125"/>
                  </a:cubicBezTo>
                  <a:close/>
                  <a:moveTo>
                    <a:pt x="15959" y="0"/>
                  </a:moveTo>
                  <a:cubicBezTo>
                    <a:pt x="15138" y="0"/>
                    <a:pt x="14317" y="183"/>
                    <a:pt x="13588" y="578"/>
                  </a:cubicBezTo>
                  <a:cubicBezTo>
                    <a:pt x="12706" y="1034"/>
                    <a:pt x="11460" y="2006"/>
                    <a:pt x="10761" y="3921"/>
                  </a:cubicBezTo>
                  <a:cubicBezTo>
                    <a:pt x="10184" y="3465"/>
                    <a:pt x="9454" y="3161"/>
                    <a:pt x="8512" y="3100"/>
                  </a:cubicBezTo>
                  <a:lnTo>
                    <a:pt x="8299" y="3100"/>
                  </a:lnTo>
                  <a:cubicBezTo>
                    <a:pt x="6506" y="3100"/>
                    <a:pt x="4895" y="4164"/>
                    <a:pt x="4196" y="5775"/>
                  </a:cubicBezTo>
                  <a:cubicBezTo>
                    <a:pt x="3800" y="6657"/>
                    <a:pt x="3588" y="7873"/>
                    <a:pt x="4165" y="9301"/>
                  </a:cubicBezTo>
                  <a:cubicBezTo>
                    <a:pt x="2341" y="9514"/>
                    <a:pt x="1004" y="10578"/>
                    <a:pt x="487" y="12250"/>
                  </a:cubicBezTo>
                  <a:lnTo>
                    <a:pt x="1" y="13739"/>
                  </a:lnTo>
                  <a:lnTo>
                    <a:pt x="37418" y="13739"/>
                  </a:lnTo>
                  <a:lnTo>
                    <a:pt x="37479" y="12675"/>
                  </a:lnTo>
                  <a:cubicBezTo>
                    <a:pt x="37509" y="12523"/>
                    <a:pt x="37570" y="11064"/>
                    <a:pt x="36537" y="9909"/>
                  </a:cubicBezTo>
                  <a:cubicBezTo>
                    <a:pt x="36050" y="9392"/>
                    <a:pt x="35412" y="9058"/>
                    <a:pt x="34682" y="8876"/>
                  </a:cubicBezTo>
                  <a:cubicBezTo>
                    <a:pt x="35108" y="7842"/>
                    <a:pt x="35321" y="6444"/>
                    <a:pt x="34530" y="4955"/>
                  </a:cubicBezTo>
                  <a:cubicBezTo>
                    <a:pt x="33740" y="3496"/>
                    <a:pt x="32160" y="2584"/>
                    <a:pt x="30427" y="2584"/>
                  </a:cubicBezTo>
                  <a:lnTo>
                    <a:pt x="30093" y="2584"/>
                  </a:lnTo>
                  <a:cubicBezTo>
                    <a:pt x="28786" y="2675"/>
                    <a:pt x="27722" y="3192"/>
                    <a:pt x="27023" y="4104"/>
                  </a:cubicBezTo>
                  <a:cubicBezTo>
                    <a:pt x="26445" y="4833"/>
                    <a:pt x="26141" y="5806"/>
                    <a:pt x="26080" y="6961"/>
                  </a:cubicBezTo>
                  <a:cubicBezTo>
                    <a:pt x="25929" y="6505"/>
                    <a:pt x="25685" y="6049"/>
                    <a:pt x="25381" y="5623"/>
                  </a:cubicBezTo>
                  <a:cubicBezTo>
                    <a:pt x="24591" y="4620"/>
                    <a:pt x="23375" y="4012"/>
                    <a:pt x="22099" y="4012"/>
                  </a:cubicBezTo>
                  <a:cubicBezTo>
                    <a:pt x="21643" y="4012"/>
                    <a:pt x="21156" y="4104"/>
                    <a:pt x="20700" y="4256"/>
                  </a:cubicBezTo>
                  <a:cubicBezTo>
                    <a:pt x="20609" y="4286"/>
                    <a:pt x="20518" y="4347"/>
                    <a:pt x="20396" y="4377"/>
                  </a:cubicBezTo>
                  <a:cubicBezTo>
                    <a:pt x="20305" y="2705"/>
                    <a:pt x="19606" y="1003"/>
                    <a:pt x="17661" y="274"/>
                  </a:cubicBezTo>
                  <a:cubicBezTo>
                    <a:pt x="17114" y="91"/>
                    <a:pt x="16536" y="0"/>
                    <a:pt x="15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3" name="Google Shape;823;p19"/>
          <p:cNvSpPr txBox="1">
            <a:spLocks noGrp="1"/>
          </p:cNvSpPr>
          <p:nvPr>
            <p:ph type="title"/>
          </p:nvPr>
        </p:nvSpPr>
        <p:spPr>
          <a:xfrm>
            <a:off x="4572000" y="3899202"/>
            <a:ext cx="3120600" cy="53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3000">
                <a:solidFill>
                  <a:schemeClr val="dk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824" name="Google Shape;824;p19"/>
          <p:cNvSpPr txBox="1">
            <a:spLocks noGrp="1"/>
          </p:cNvSpPr>
          <p:nvPr>
            <p:ph type="subTitle" idx="1"/>
          </p:nvPr>
        </p:nvSpPr>
        <p:spPr>
          <a:xfrm>
            <a:off x="1458125" y="1427063"/>
            <a:ext cx="6227700" cy="146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500"/>
              <a:buNone/>
              <a:defRPr sz="30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825" name="Google Shape;825;p19"/>
          <p:cNvGrpSpPr/>
          <p:nvPr/>
        </p:nvGrpSpPr>
        <p:grpSpPr>
          <a:xfrm>
            <a:off x="8697800" y="433279"/>
            <a:ext cx="200100" cy="4300200"/>
            <a:chOff x="180600" y="-265885"/>
            <a:chExt cx="200100" cy="4300200"/>
          </a:xfrm>
        </p:grpSpPr>
        <p:sp>
          <p:nvSpPr>
            <p:cNvPr id="826" name="Google Shape;826;p19"/>
            <p:cNvSpPr/>
            <p:nvPr/>
          </p:nvSpPr>
          <p:spPr>
            <a:xfrm>
              <a:off x="189150" y="-265885"/>
              <a:ext cx="183000" cy="4300200"/>
            </a:xfrm>
            <a:prstGeom prst="roundRect">
              <a:avLst>
                <a:gd name="adj" fmla="val 33175"/>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7" name="Google Shape;827;p19"/>
            <p:cNvGrpSpPr/>
            <p:nvPr/>
          </p:nvGrpSpPr>
          <p:grpSpPr>
            <a:xfrm>
              <a:off x="180600" y="-192188"/>
              <a:ext cx="200100" cy="4169243"/>
              <a:chOff x="180600" y="-189643"/>
              <a:chExt cx="200100" cy="4169243"/>
            </a:xfrm>
          </p:grpSpPr>
          <p:sp>
            <p:nvSpPr>
              <p:cNvPr id="828" name="Google Shape;828;p19"/>
              <p:cNvSpPr/>
              <p:nvPr/>
            </p:nvSpPr>
            <p:spPr>
              <a:xfrm>
                <a:off x="234900" y="-189643"/>
                <a:ext cx="91500" cy="79200"/>
              </a:xfrm>
              <a:prstGeom prst="triangle">
                <a:avLst>
                  <a:gd name="adj"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29" name="Google Shape;829;p19"/>
              <p:cNvCxnSpPr/>
              <p:nvPr/>
            </p:nvCxnSpPr>
            <p:spPr>
              <a:xfrm>
                <a:off x="180600" y="-56357"/>
                <a:ext cx="200100" cy="0"/>
              </a:xfrm>
              <a:prstGeom prst="straightConnector1">
                <a:avLst/>
              </a:prstGeom>
              <a:noFill/>
              <a:ln w="28575" cap="flat" cmpd="sng">
                <a:solidFill>
                  <a:schemeClr val="dk1"/>
                </a:solidFill>
                <a:prstDash val="solid"/>
                <a:round/>
                <a:headEnd type="none" w="med" len="med"/>
                <a:tailEnd type="none" w="med" len="med"/>
              </a:ln>
            </p:spPr>
          </p:cxnSp>
          <p:sp>
            <p:nvSpPr>
              <p:cNvPr id="830" name="Google Shape;830;p19"/>
              <p:cNvSpPr/>
              <p:nvPr/>
            </p:nvSpPr>
            <p:spPr>
              <a:xfrm rot="10800000" flipH="1">
                <a:off x="234900" y="3900400"/>
                <a:ext cx="91500" cy="79200"/>
              </a:xfrm>
              <a:prstGeom prst="triangle">
                <a:avLst>
                  <a:gd name="adj"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31" name="Google Shape;831;p19"/>
              <p:cNvCxnSpPr/>
              <p:nvPr/>
            </p:nvCxnSpPr>
            <p:spPr>
              <a:xfrm>
                <a:off x="180600" y="3846314"/>
                <a:ext cx="200100" cy="0"/>
              </a:xfrm>
              <a:prstGeom prst="straightConnector1">
                <a:avLst/>
              </a:prstGeom>
              <a:noFill/>
              <a:ln w="28575" cap="flat" cmpd="sng">
                <a:solidFill>
                  <a:schemeClr val="dk1"/>
                </a:solidFill>
                <a:prstDash val="solid"/>
                <a:round/>
                <a:headEnd type="none" w="med" len="med"/>
                <a:tailEnd type="none" w="med" len="med"/>
              </a:ln>
            </p:spPr>
          </p:cxnSp>
        </p:grpSp>
        <p:sp>
          <p:nvSpPr>
            <p:cNvPr id="832" name="Google Shape;832;p19"/>
            <p:cNvSpPr/>
            <p:nvPr/>
          </p:nvSpPr>
          <p:spPr>
            <a:xfrm>
              <a:off x="189150" y="2742352"/>
              <a:ext cx="183000" cy="1100100"/>
            </a:xfrm>
            <a:prstGeom prst="rect">
              <a:avLst/>
            </a:prstGeom>
            <a:gradFill>
              <a:gsLst>
                <a:gs pos="0">
                  <a:schemeClr val="accent1"/>
                </a:gs>
                <a:gs pos="100000">
                  <a:schemeClr val="accent2"/>
                </a:gs>
              </a:gsLst>
              <a:lin ang="5400012"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738264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606"/>
        <p:cNvGrpSpPr/>
        <p:nvPr/>
      </p:nvGrpSpPr>
      <p:grpSpPr>
        <a:xfrm>
          <a:off x="0" y="0"/>
          <a:ext cx="0" cy="0"/>
          <a:chOff x="0" y="0"/>
          <a:chExt cx="0" cy="0"/>
        </a:xfrm>
      </p:grpSpPr>
      <p:grpSp>
        <p:nvGrpSpPr>
          <p:cNvPr id="607" name="Google Shape;607;p16"/>
          <p:cNvGrpSpPr/>
          <p:nvPr/>
        </p:nvGrpSpPr>
        <p:grpSpPr>
          <a:xfrm>
            <a:off x="-55650" y="-67950"/>
            <a:ext cx="9255300" cy="5279400"/>
            <a:chOff x="-55650" y="-67950"/>
            <a:chExt cx="9255300" cy="5279400"/>
          </a:xfrm>
        </p:grpSpPr>
        <p:grpSp>
          <p:nvGrpSpPr>
            <p:cNvPr id="608" name="Google Shape;608;p16"/>
            <p:cNvGrpSpPr/>
            <p:nvPr/>
          </p:nvGrpSpPr>
          <p:grpSpPr>
            <a:xfrm>
              <a:off x="323338" y="-67950"/>
              <a:ext cx="8497325" cy="5279400"/>
              <a:chOff x="323338" y="-67950"/>
              <a:chExt cx="8497325" cy="5279400"/>
            </a:xfrm>
          </p:grpSpPr>
          <p:cxnSp>
            <p:nvCxnSpPr>
              <p:cNvPr id="609" name="Google Shape;609;p16"/>
              <p:cNvCxnSpPr/>
              <p:nvPr/>
            </p:nvCxnSpPr>
            <p:spPr>
              <a:xfrm>
                <a:off x="930289"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610" name="Google Shape;610;p16"/>
              <p:cNvCxnSpPr/>
              <p:nvPr/>
            </p:nvCxnSpPr>
            <p:spPr>
              <a:xfrm>
                <a:off x="1537241"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611" name="Google Shape;611;p16"/>
              <p:cNvCxnSpPr/>
              <p:nvPr/>
            </p:nvCxnSpPr>
            <p:spPr>
              <a:xfrm>
                <a:off x="2144193"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612" name="Google Shape;612;p16"/>
              <p:cNvCxnSpPr/>
              <p:nvPr/>
            </p:nvCxnSpPr>
            <p:spPr>
              <a:xfrm>
                <a:off x="2751145"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613" name="Google Shape;613;p16"/>
              <p:cNvCxnSpPr/>
              <p:nvPr/>
            </p:nvCxnSpPr>
            <p:spPr>
              <a:xfrm>
                <a:off x="3358096"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614" name="Google Shape;614;p16"/>
              <p:cNvCxnSpPr/>
              <p:nvPr/>
            </p:nvCxnSpPr>
            <p:spPr>
              <a:xfrm>
                <a:off x="3965048"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615" name="Google Shape;615;p16"/>
              <p:cNvCxnSpPr/>
              <p:nvPr/>
            </p:nvCxnSpPr>
            <p:spPr>
              <a:xfrm>
                <a:off x="4572000"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616" name="Google Shape;616;p16"/>
              <p:cNvCxnSpPr/>
              <p:nvPr/>
            </p:nvCxnSpPr>
            <p:spPr>
              <a:xfrm>
                <a:off x="5178952"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617" name="Google Shape;617;p16"/>
              <p:cNvCxnSpPr/>
              <p:nvPr/>
            </p:nvCxnSpPr>
            <p:spPr>
              <a:xfrm>
                <a:off x="5785904"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618" name="Google Shape;618;p16"/>
              <p:cNvCxnSpPr/>
              <p:nvPr/>
            </p:nvCxnSpPr>
            <p:spPr>
              <a:xfrm>
                <a:off x="6392855"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619" name="Google Shape;619;p16"/>
              <p:cNvCxnSpPr/>
              <p:nvPr/>
            </p:nvCxnSpPr>
            <p:spPr>
              <a:xfrm>
                <a:off x="6999807"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620" name="Google Shape;620;p16"/>
              <p:cNvCxnSpPr/>
              <p:nvPr/>
            </p:nvCxnSpPr>
            <p:spPr>
              <a:xfrm>
                <a:off x="7606759"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621" name="Google Shape;621;p16"/>
              <p:cNvCxnSpPr/>
              <p:nvPr/>
            </p:nvCxnSpPr>
            <p:spPr>
              <a:xfrm>
                <a:off x="8820663"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622" name="Google Shape;622;p16"/>
              <p:cNvCxnSpPr/>
              <p:nvPr/>
            </p:nvCxnSpPr>
            <p:spPr>
              <a:xfrm>
                <a:off x="323338" y="-67950"/>
                <a:ext cx="0" cy="5279400"/>
              </a:xfrm>
              <a:prstGeom prst="straightConnector1">
                <a:avLst/>
              </a:prstGeom>
              <a:noFill/>
              <a:ln w="9525" cap="flat" cmpd="sng">
                <a:solidFill>
                  <a:schemeClr val="accent6"/>
                </a:solidFill>
                <a:prstDash val="solid"/>
                <a:round/>
                <a:headEnd type="none" w="med" len="med"/>
                <a:tailEnd type="none" w="med" len="med"/>
              </a:ln>
            </p:spPr>
          </p:cxnSp>
          <p:cxnSp>
            <p:nvCxnSpPr>
              <p:cNvPr id="623" name="Google Shape;623;p16"/>
              <p:cNvCxnSpPr/>
              <p:nvPr/>
            </p:nvCxnSpPr>
            <p:spPr>
              <a:xfrm>
                <a:off x="8213711" y="-67950"/>
                <a:ext cx="0" cy="5279400"/>
              </a:xfrm>
              <a:prstGeom prst="straightConnector1">
                <a:avLst/>
              </a:prstGeom>
              <a:noFill/>
              <a:ln w="9525" cap="flat" cmpd="sng">
                <a:solidFill>
                  <a:schemeClr val="accent6"/>
                </a:solidFill>
                <a:prstDash val="solid"/>
                <a:round/>
                <a:headEnd type="none" w="med" len="med"/>
                <a:tailEnd type="none" w="med" len="med"/>
              </a:ln>
            </p:spPr>
          </p:cxnSp>
        </p:grpSp>
        <p:grpSp>
          <p:nvGrpSpPr>
            <p:cNvPr id="624" name="Google Shape;624;p16"/>
            <p:cNvGrpSpPr/>
            <p:nvPr/>
          </p:nvGrpSpPr>
          <p:grpSpPr>
            <a:xfrm>
              <a:off x="-55650" y="262838"/>
              <a:ext cx="9255300" cy="4617825"/>
              <a:chOff x="-39300" y="281650"/>
              <a:chExt cx="9255300" cy="4617825"/>
            </a:xfrm>
          </p:grpSpPr>
          <p:cxnSp>
            <p:nvCxnSpPr>
              <p:cNvPr id="625" name="Google Shape;625;p16"/>
              <p:cNvCxnSpPr/>
              <p:nvPr/>
            </p:nvCxnSpPr>
            <p:spPr>
              <a:xfrm>
                <a:off x="-39300" y="281650"/>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626" name="Google Shape;626;p16"/>
              <p:cNvCxnSpPr/>
              <p:nvPr/>
            </p:nvCxnSpPr>
            <p:spPr>
              <a:xfrm>
                <a:off x="-39300" y="794742"/>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627" name="Google Shape;627;p16"/>
              <p:cNvCxnSpPr/>
              <p:nvPr/>
            </p:nvCxnSpPr>
            <p:spPr>
              <a:xfrm>
                <a:off x="-39300" y="1307833"/>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628" name="Google Shape;628;p16"/>
              <p:cNvCxnSpPr/>
              <p:nvPr/>
            </p:nvCxnSpPr>
            <p:spPr>
              <a:xfrm>
                <a:off x="-39300" y="1820925"/>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629" name="Google Shape;629;p16"/>
              <p:cNvCxnSpPr/>
              <p:nvPr/>
            </p:nvCxnSpPr>
            <p:spPr>
              <a:xfrm>
                <a:off x="-39300" y="2334017"/>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630" name="Google Shape;630;p16"/>
              <p:cNvCxnSpPr/>
              <p:nvPr/>
            </p:nvCxnSpPr>
            <p:spPr>
              <a:xfrm>
                <a:off x="-39300" y="2847108"/>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631" name="Google Shape;631;p16"/>
              <p:cNvCxnSpPr/>
              <p:nvPr/>
            </p:nvCxnSpPr>
            <p:spPr>
              <a:xfrm>
                <a:off x="-39300" y="3360200"/>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632" name="Google Shape;632;p16"/>
              <p:cNvCxnSpPr/>
              <p:nvPr/>
            </p:nvCxnSpPr>
            <p:spPr>
              <a:xfrm>
                <a:off x="-39300" y="3873292"/>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633" name="Google Shape;633;p16"/>
              <p:cNvCxnSpPr/>
              <p:nvPr/>
            </p:nvCxnSpPr>
            <p:spPr>
              <a:xfrm>
                <a:off x="-39300" y="4386383"/>
                <a:ext cx="9255300" cy="0"/>
              </a:xfrm>
              <a:prstGeom prst="straightConnector1">
                <a:avLst/>
              </a:prstGeom>
              <a:noFill/>
              <a:ln w="9525" cap="flat" cmpd="sng">
                <a:solidFill>
                  <a:schemeClr val="accent6"/>
                </a:solidFill>
                <a:prstDash val="solid"/>
                <a:round/>
                <a:headEnd type="none" w="med" len="med"/>
                <a:tailEnd type="none" w="med" len="med"/>
              </a:ln>
            </p:spPr>
          </p:cxnSp>
          <p:cxnSp>
            <p:nvCxnSpPr>
              <p:cNvPr id="634" name="Google Shape;634;p16"/>
              <p:cNvCxnSpPr/>
              <p:nvPr/>
            </p:nvCxnSpPr>
            <p:spPr>
              <a:xfrm>
                <a:off x="-39300" y="4899475"/>
                <a:ext cx="9255300" cy="0"/>
              </a:xfrm>
              <a:prstGeom prst="straightConnector1">
                <a:avLst/>
              </a:prstGeom>
              <a:noFill/>
              <a:ln w="9525" cap="flat" cmpd="sng">
                <a:solidFill>
                  <a:schemeClr val="accent6"/>
                </a:solidFill>
                <a:prstDash val="solid"/>
                <a:round/>
                <a:headEnd type="none" w="med" len="med"/>
                <a:tailEnd type="none" w="med" len="med"/>
              </a:ln>
            </p:spPr>
          </p:cxnSp>
        </p:grpSp>
      </p:grpSp>
      <p:sp>
        <p:nvSpPr>
          <p:cNvPr id="635" name="Google Shape;635;p16"/>
          <p:cNvSpPr txBox="1">
            <a:spLocks noGrp="1"/>
          </p:cNvSpPr>
          <p:nvPr>
            <p:ph type="title"/>
          </p:nvPr>
        </p:nvSpPr>
        <p:spPr>
          <a:xfrm>
            <a:off x="2057350" y="1975272"/>
            <a:ext cx="2561100" cy="914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300">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36" name="Google Shape;636;p16"/>
          <p:cNvSpPr txBox="1">
            <a:spLocks noGrp="1"/>
          </p:cNvSpPr>
          <p:nvPr>
            <p:ph type="title" idx="2" hasCustomPrompt="1"/>
          </p:nvPr>
        </p:nvSpPr>
        <p:spPr>
          <a:xfrm>
            <a:off x="4847500" y="1441566"/>
            <a:ext cx="1371600" cy="91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dk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37" name="Google Shape;637;p16"/>
          <p:cNvSpPr txBox="1">
            <a:spLocks noGrp="1"/>
          </p:cNvSpPr>
          <p:nvPr>
            <p:ph type="subTitle" idx="1"/>
          </p:nvPr>
        </p:nvSpPr>
        <p:spPr>
          <a:xfrm>
            <a:off x="2332438" y="3433710"/>
            <a:ext cx="4114800" cy="457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38" name="Google Shape;638;p16"/>
          <p:cNvGrpSpPr/>
          <p:nvPr/>
        </p:nvGrpSpPr>
        <p:grpSpPr>
          <a:xfrm>
            <a:off x="8697800" y="433279"/>
            <a:ext cx="200100" cy="4300200"/>
            <a:chOff x="180600" y="-265885"/>
            <a:chExt cx="200100" cy="4300200"/>
          </a:xfrm>
        </p:grpSpPr>
        <p:sp>
          <p:nvSpPr>
            <p:cNvPr id="639" name="Google Shape;639;p16"/>
            <p:cNvSpPr/>
            <p:nvPr/>
          </p:nvSpPr>
          <p:spPr>
            <a:xfrm>
              <a:off x="189150" y="-265885"/>
              <a:ext cx="183000" cy="4300200"/>
            </a:xfrm>
            <a:prstGeom prst="roundRect">
              <a:avLst>
                <a:gd name="adj" fmla="val 33175"/>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0" name="Google Shape;640;p16"/>
            <p:cNvGrpSpPr/>
            <p:nvPr/>
          </p:nvGrpSpPr>
          <p:grpSpPr>
            <a:xfrm>
              <a:off x="180600" y="-192188"/>
              <a:ext cx="200100" cy="4169243"/>
              <a:chOff x="180600" y="-189643"/>
              <a:chExt cx="200100" cy="4169243"/>
            </a:xfrm>
          </p:grpSpPr>
          <p:sp>
            <p:nvSpPr>
              <p:cNvPr id="641" name="Google Shape;641;p16"/>
              <p:cNvSpPr/>
              <p:nvPr/>
            </p:nvSpPr>
            <p:spPr>
              <a:xfrm>
                <a:off x="234900" y="-189643"/>
                <a:ext cx="91500" cy="79200"/>
              </a:xfrm>
              <a:prstGeom prst="triangle">
                <a:avLst>
                  <a:gd name="adj"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42" name="Google Shape;642;p16"/>
              <p:cNvCxnSpPr/>
              <p:nvPr/>
            </p:nvCxnSpPr>
            <p:spPr>
              <a:xfrm>
                <a:off x="180600" y="-56357"/>
                <a:ext cx="200100" cy="0"/>
              </a:xfrm>
              <a:prstGeom prst="straightConnector1">
                <a:avLst/>
              </a:prstGeom>
              <a:noFill/>
              <a:ln w="28575" cap="flat" cmpd="sng">
                <a:solidFill>
                  <a:schemeClr val="dk1"/>
                </a:solidFill>
                <a:prstDash val="solid"/>
                <a:round/>
                <a:headEnd type="none" w="med" len="med"/>
                <a:tailEnd type="none" w="med" len="med"/>
              </a:ln>
            </p:spPr>
          </p:cxnSp>
          <p:sp>
            <p:nvSpPr>
              <p:cNvPr id="643" name="Google Shape;643;p16"/>
              <p:cNvSpPr/>
              <p:nvPr/>
            </p:nvSpPr>
            <p:spPr>
              <a:xfrm rot="10800000" flipH="1">
                <a:off x="234900" y="3900400"/>
                <a:ext cx="91500" cy="79200"/>
              </a:xfrm>
              <a:prstGeom prst="triangle">
                <a:avLst>
                  <a:gd name="adj"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44" name="Google Shape;644;p16"/>
              <p:cNvCxnSpPr/>
              <p:nvPr/>
            </p:nvCxnSpPr>
            <p:spPr>
              <a:xfrm>
                <a:off x="180600" y="3846314"/>
                <a:ext cx="200100" cy="0"/>
              </a:xfrm>
              <a:prstGeom prst="straightConnector1">
                <a:avLst/>
              </a:prstGeom>
              <a:noFill/>
              <a:ln w="28575" cap="flat" cmpd="sng">
                <a:solidFill>
                  <a:schemeClr val="dk1"/>
                </a:solidFill>
                <a:prstDash val="solid"/>
                <a:round/>
                <a:headEnd type="none" w="med" len="med"/>
                <a:tailEnd type="none" w="med" len="med"/>
              </a:ln>
            </p:spPr>
          </p:cxnSp>
        </p:grpSp>
        <p:sp>
          <p:nvSpPr>
            <p:cNvPr id="645" name="Google Shape;645;p16"/>
            <p:cNvSpPr/>
            <p:nvPr/>
          </p:nvSpPr>
          <p:spPr>
            <a:xfrm>
              <a:off x="189150" y="2742352"/>
              <a:ext cx="183000" cy="1100100"/>
            </a:xfrm>
            <a:prstGeom prst="rect">
              <a:avLst/>
            </a:prstGeom>
            <a:gradFill>
              <a:gsLst>
                <a:gs pos="0">
                  <a:schemeClr val="accent1"/>
                </a:gs>
                <a:gs pos="100000">
                  <a:schemeClr val="accent2"/>
                </a:gs>
              </a:gsLst>
              <a:lin ang="5400012"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305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578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729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D28AFCA0-8392-426D-B17B-44E436961E4E}" type="datetimeFigureOut">
              <a:rPr lang="en-US" smtClean="0"/>
              <a:t>6/11/2022</a:t>
            </a:fld>
            <a:endParaRPr lang="en-US"/>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CF5173EB-D75B-49DC-8703-0B33855A70D3}" type="slidenum">
              <a:rPr lang="en-US" smtClean="0"/>
              <a:t>‹#›</a:t>
            </a:fld>
            <a:endParaRPr lang="en-US"/>
          </a:p>
        </p:txBody>
      </p:sp>
    </p:spTree>
    <p:extLst>
      <p:ext uri="{BB962C8B-B14F-4D97-AF65-F5344CB8AC3E}">
        <p14:creationId xmlns:p14="http://schemas.microsoft.com/office/powerpoint/2010/main" val="4085181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4637"/>
          </a:xfrm>
          <a:prstGeom prst="rect">
            <a:avLst/>
          </a:prstGeom>
        </p:spPr>
        <p:txBody>
          <a:bodyPr/>
          <a:lstStyle/>
          <a:p>
            <a:fld id="{D28AFCA0-8392-426D-B17B-44E436961E4E}" type="datetimeFigureOut">
              <a:rPr lang="en-US" smtClean="0"/>
              <a:t>6/11/2022</a:t>
            </a:fld>
            <a:endParaRPr lang="en-US"/>
          </a:p>
        </p:txBody>
      </p:sp>
      <p:sp>
        <p:nvSpPr>
          <p:cNvPr id="8" name="Footer Placeholder 7"/>
          <p:cNvSpPr>
            <a:spLocks noGrp="1"/>
          </p:cNvSpPr>
          <p:nvPr>
            <p:ph type="ftr" sz="quarter" idx="11"/>
          </p:nvPr>
        </p:nvSpPr>
        <p:spPr>
          <a:xfrm>
            <a:off x="3124200" y="4767263"/>
            <a:ext cx="2895600" cy="274637"/>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4637"/>
          </a:xfrm>
          <a:prstGeom prst="rect">
            <a:avLst/>
          </a:prstGeom>
        </p:spPr>
        <p:txBody>
          <a:bodyPr/>
          <a:lstStyle/>
          <a:p>
            <a:fld id="{CF5173EB-D75B-49DC-8703-0B33855A70D3}" type="slidenum">
              <a:rPr lang="en-US" smtClean="0"/>
              <a:t>‹#›</a:t>
            </a:fld>
            <a:endParaRPr lang="en-US"/>
          </a:p>
        </p:txBody>
      </p:sp>
    </p:spTree>
    <p:extLst>
      <p:ext uri="{BB962C8B-B14F-4D97-AF65-F5344CB8AC3E}">
        <p14:creationId xmlns:p14="http://schemas.microsoft.com/office/powerpoint/2010/main" val="2530278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4637"/>
          </a:xfrm>
          <a:prstGeom prst="rect">
            <a:avLst/>
          </a:prstGeom>
        </p:spPr>
        <p:txBody>
          <a:bodyPr/>
          <a:lstStyle/>
          <a:p>
            <a:fld id="{D28AFCA0-8392-426D-B17B-44E436961E4E}" type="datetimeFigureOut">
              <a:rPr lang="en-US" smtClean="0"/>
              <a:t>6/11/2022</a:t>
            </a:fld>
            <a:endParaRPr lang="en-US"/>
          </a:p>
        </p:txBody>
      </p:sp>
      <p:sp>
        <p:nvSpPr>
          <p:cNvPr id="4" name="Footer Placeholder 3"/>
          <p:cNvSpPr>
            <a:spLocks noGrp="1"/>
          </p:cNvSpPr>
          <p:nvPr>
            <p:ph type="ftr" sz="quarter" idx="11"/>
          </p:nvPr>
        </p:nvSpPr>
        <p:spPr>
          <a:xfrm>
            <a:off x="3124200" y="4767263"/>
            <a:ext cx="2895600" cy="274637"/>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4637"/>
          </a:xfrm>
          <a:prstGeom prst="rect">
            <a:avLst/>
          </a:prstGeom>
        </p:spPr>
        <p:txBody>
          <a:bodyPr/>
          <a:lstStyle/>
          <a:p>
            <a:fld id="{CF5173EB-D75B-49DC-8703-0B33855A70D3}" type="slidenum">
              <a:rPr lang="en-US" smtClean="0"/>
              <a:t>‹#›</a:t>
            </a:fld>
            <a:endParaRPr lang="en-US"/>
          </a:p>
        </p:txBody>
      </p:sp>
    </p:spTree>
    <p:extLst>
      <p:ext uri="{BB962C8B-B14F-4D97-AF65-F5344CB8AC3E}">
        <p14:creationId xmlns:p14="http://schemas.microsoft.com/office/powerpoint/2010/main" val="3933169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p>
            <a:fld id="{D28AFCA0-8392-426D-B17B-44E436961E4E}" type="datetimeFigureOut">
              <a:rPr lang="en-US" smtClean="0"/>
              <a:t>6/11/2022</a:t>
            </a:fld>
            <a:endParaRPr lang="en-US"/>
          </a:p>
        </p:txBody>
      </p:sp>
      <p:sp>
        <p:nvSpPr>
          <p:cNvPr id="3" name="Footer Placeholder 2"/>
          <p:cNvSpPr>
            <a:spLocks noGrp="1"/>
          </p:cNvSpPr>
          <p:nvPr>
            <p:ph type="ftr" sz="quarter" idx="11"/>
          </p:nvPr>
        </p:nvSpPr>
        <p:spPr>
          <a:xfrm>
            <a:off x="3124200" y="4767263"/>
            <a:ext cx="2895600" cy="274637"/>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4637"/>
          </a:xfrm>
          <a:prstGeom prst="rect">
            <a:avLst/>
          </a:prstGeom>
        </p:spPr>
        <p:txBody>
          <a:bodyPr/>
          <a:lstStyle/>
          <a:p>
            <a:fld id="{CF5173EB-D75B-49DC-8703-0B33855A70D3}" type="slidenum">
              <a:rPr lang="en-US" smtClean="0"/>
              <a:t>‹#›</a:t>
            </a:fld>
            <a:endParaRPr lang="en-US"/>
          </a:p>
        </p:txBody>
      </p:sp>
    </p:spTree>
    <p:extLst>
      <p:ext uri="{BB962C8B-B14F-4D97-AF65-F5344CB8AC3E}">
        <p14:creationId xmlns:p14="http://schemas.microsoft.com/office/powerpoint/2010/main" val="3217781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D28AFCA0-8392-426D-B17B-44E436961E4E}" type="datetimeFigureOut">
              <a:rPr lang="en-US" smtClean="0"/>
              <a:t>6/11/2022</a:t>
            </a:fld>
            <a:endParaRPr lang="en-US"/>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CF5173EB-D75B-49DC-8703-0B33855A70D3}" type="slidenum">
              <a:rPr lang="en-US" smtClean="0"/>
              <a:t>‹#›</a:t>
            </a:fld>
            <a:endParaRPr lang="en-US"/>
          </a:p>
        </p:txBody>
      </p:sp>
    </p:spTree>
    <p:extLst>
      <p:ext uri="{BB962C8B-B14F-4D97-AF65-F5344CB8AC3E}">
        <p14:creationId xmlns:p14="http://schemas.microsoft.com/office/powerpoint/2010/main" val="86100318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slideLayout" Target="../slideLayouts/slideLayout27.xml"/><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slideLayout" Target="../slideLayouts/slideLayout26.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29"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Layout" Target="../slideLayouts/slideLayout25.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28" Type="http://schemas.openxmlformats.org/officeDocument/2006/relationships/theme" Target="../theme/theme2.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 Id="rId27"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25894"/>
      </p:ext>
    </p:extLst>
  </p:cSld>
  <p:clrMap bg1="lt1" tx1="dk1" bg2="lt2" tx2="dk2" accent1="accent1" accent2="accent2" accent3="accent3" accent4="accent4" accent5="accent5" accent6="accent6" hlink="hlink" folHlink="folHlink"/>
  <p:sldLayoutIdLst>
    <p:sldLayoutId id="214748365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0" y="4643669"/>
            <a:ext cx="9143244" cy="499831"/>
          </a:xfrm>
          <a:prstGeom prst="rect">
            <a:avLst/>
          </a:prstGeom>
        </p:spPr>
      </p:pic>
    </p:spTree>
    <p:extLst>
      <p:ext uri="{BB962C8B-B14F-4D97-AF65-F5344CB8AC3E}">
        <p14:creationId xmlns:p14="http://schemas.microsoft.com/office/powerpoint/2010/main" val="622696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2.xml"/><Relationship Id="rId5" Type="http://schemas.openxmlformats.org/officeDocument/2006/relationships/image" Target="../media/image1.pn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1.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1.xml"/><Relationship Id="rId6" Type="http://schemas.openxmlformats.org/officeDocument/2006/relationships/image" Target="../media/image19.jpeg"/><Relationship Id="rId5" Type="http://schemas.microsoft.com/office/2007/relationships/hdphoto" Target="../media/hdphoto3.wdp"/><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8.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4.xml"/><Relationship Id="rId6" Type="http://schemas.openxmlformats.org/officeDocument/2006/relationships/image" Target="../media/image1.png"/><Relationship Id="rId5" Type="http://schemas.microsoft.com/office/2007/relationships/hdphoto" Target="../media/hdphoto4.wdp"/><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6.xml"/><Relationship Id="rId6" Type="http://schemas.openxmlformats.org/officeDocument/2006/relationships/image" Target="../media/image1.png"/><Relationship Id="rId5" Type="http://schemas.microsoft.com/office/2007/relationships/hdphoto" Target="../media/hdphoto5.wdp"/><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1.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cxnSp>
        <p:nvCxnSpPr>
          <p:cNvPr id="9" name="直線コネクタ 9"/>
          <p:cNvCxnSpPr/>
          <p:nvPr/>
        </p:nvCxnSpPr>
        <p:spPr>
          <a:xfrm>
            <a:off x="3810025" y="2876550"/>
            <a:ext cx="4495775" cy="0"/>
          </a:xfrm>
          <a:prstGeom prst="line">
            <a:avLst/>
          </a:prstGeom>
          <a:noFill/>
          <a:ln w="28575" cap="flat" cmpd="sng" algn="ctr">
            <a:solidFill>
              <a:schemeClr val="tx1">
                <a:lumMod val="65000"/>
                <a:lumOff val="35000"/>
              </a:schemeClr>
            </a:solidFill>
            <a:prstDash val="solid"/>
            <a:headEnd type="oval"/>
            <a:tailEnd type="oval"/>
          </a:ln>
          <a:effectLst/>
        </p:spPr>
      </p:cxnSp>
      <p:sp>
        <p:nvSpPr>
          <p:cNvPr id="10" name="タイトル 1"/>
          <p:cNvSpPr txBox="1">
            <a:spLocks/>
          </p:cNvSpPr>
          <p:nvPr/>
        </p:nvSpPr>
        <p:spPr>
          <a:xfrm>
            <a:off x="3520978" y="1194343"/>
            <a:ext cx="5073868" cy="469019"/>
          </a:xfrm>
          <a:prstGeom prst="rect">
            <a:avLst/>
          </a:prstGeom>
        </p:spPr>
        <p:txBody>
          <a:bodyPr lIns="68580" tIns="34290" rIns="68580" bIns="34290" anchor="b"/>
          <a:lstStyle>
            <a:lvl1pPr algn="ctr" defTabSz="914400" rtl="0" eaLnBrk="1" latinLnBrk="0" hangingPunct="1">
              <a:spcBef>
                <a:spcPct val="0"/>
              </a:spcBef>
              <a:buNone/>
              <a:defRPr sz="9600" kern="1200" spc="1500" baseline="0">
                <a:solidFill>
                  <a:schemeClr val="tx1"/>
                </a:solidFill>
                <a:latin typeface="+mj-lt"/>
                <a:ea typeface="+mj-ea"/>
                <a:cs typeface="+mj-cs"/>
              </a:defRPr>
            </a:lvl1pPr>
          </a:lstStyle>
          <a:p>
            <a:pPr defTabSz="1632713">
              <a:defRPr/>
            </a:pPr>
            <a:r>
              <a:rPr kumimoji="1" lang="en-US" altLang="ja-JP" sz="3200" b="1" spc="0" dirty="0">
                <a:solidFill>
                  <a:schemeClr val="tx1">
                    <a:lumMod val="65000"/>
                    <a:lumOff val="35000"/>
                  </a:schemeClr>
                </a:solidFill>
                <a:latin typeface="Arial" pitchFamily="34" charset="0"/>
                <a:cs typeface="Arial" pitchFamily="34" charset="0"/>
              </a:rPr>
              <a:t>MEDIA MENGAJAR</a:t>
            </a:r>
            <a:endParaRPr kumimoji="1" lang="ja-JP" altLang="en-US" sz="3200" b="1" spc="0" dirty="0">
              <a:solidFill>
                <a:schemeClr val="tx1">
                  <a:lumMod val="65000"/>
                  <a:lumOff val="35000"/>
                </a:schemeClr>
              </a:solidFill>
              <a:latin typeface="Arial" pitchFamily="34" charset="0"/>
              <a:cs typeface="Arial" pitchFamily="34" charset="0"/>
            </a:endParaRPr>
          </a:p>
        </p:txBody>
      </p:sp>
      <p:sp>
        <p:nvSpPr>
          <p:cNvPr id="11" name="Rectangle 10"/>
          <p:cNvSpPr/>
          <p:nvPr/>
        </p:nvSpPr>
        <p:spPr>
          <a:xfrm>
            <a:off x="5091781" y="2977351"/>
            <a:ext cx="1932260" cy="315471"/>
          </a:xfrm>
          <a:prstGeom prst="rect">
            <a:avLst/>
          </a:prstGeom>
        </p:spPr>
        <p:txBody>
          <a:bodyPr wrap="none" lIns="68580" tIns="34290" rIns="68580" bIns="34290">
            <a:spAutoFit/>
          </a:bodyPr>
          <a:lstStyle/>
          <a:p>
            <a:pPr algn="ctr"/>
            <a:r>
              <a:rPr lang="en-US" sz="1600" b="1" dirty="0">
                <a:solidFill>
                  <a:schemeClr val="tx1">
                    <a:lumMod val="65000"/>
                    <a:lumOff val="35000"/>
                  </a:schemeClr>
                </a:solidFill>
              </a:rPr>
              <a:t>UNTUK SMA KELAS X</a:t>
            </a:r>
            <a:endParaRPr lang="id-ID" sz="1600" b="1" dirty="0">
              <a:solidFill>
                <a:schemeClr val="tx1">
                  <a:lumMod val="65000"/>
                  <a:lumOff val="35000"/>
                </a:schemeClr>
              </a:solidFill>
            </a:endParaRPr>
          </a:p>
        </p:txBody>
      </p:sp>
      <p:sp>
        <p:nvSpPr>
          <p:cNvPr id="13" name="Cube 12"/>
          <p:cNvSpPr/>
          <p:nvPr/>
        </p:nvSpPr>
        <p:spPr>
          <a:xfrm>
            <a:off x="1251549" y="895350"/>
            <a:ext cx="2269429" cy="3200401"/>
          </a:xfrm>
          <a:prstGeom prst="cube">
            <a:avLst>
              <a:gd name="adj" fmla="val 3711"/>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テキスト プレースホルダー 11"/>
          <p:cNvSpPr txBox="1">
            <a:spLocks/>
          </p:cNvSpPr>
          <p:nvPr/>
        </p:nvSpPr>
        <p:spPr>
          <a:xfrm>
            <a:off x="3810025" y="1745712"/>
            <a:ext cx="4495775" cy="718215"/>
          </a:xfrm>
          <a:prstGeom prst="rect">
            <a:avLst/>
          </a:prstGeom>
        </p:spPr>
        <p:txBody>
          <a:bodyPr anchor="t">
            <a:noAutofit/>
          </a:bodyPr>
          <a:lstStyle>
            <a:lvl1pPr marL="342900" indent="-342900" algn="ctr" defTabSz="914400" rtl="0" eaLnBrk="1" latinLnBrk="0" hangingPunct="1">
              <a:spcBef>
                <a:spcPct val="20000"/>
              </a:spcBef>
              <a:buFont typeface="Arial" pitchFamily="34" charset="0"/>
              <a:buChar char="•"/>
              <a:defRPr sz="4000" kern="1200" spc="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US" sz="3200" b="1" dirty="0" err="1">
                <a:solidFill>
                  <a:srgbClr val="C32F3C"/>
                </a:solidFill>
                <a:cs typeface="Arial" pitchFamily="34" charset="0"/>
              </a:rPr>
              <a:t>Pendidikan</a:t>
            </a:r>
            <a:r>
              <a:rPr lang="en-US" sz="3200" b="1" dirty="0">
                <a:solidFill>
                  <a:srgbClr val="C32F3C"/>
                </a:solidFill>
                <a:cs typeface="Arial" pitchFamily="34" charset="0"/>
              </a:rPr>
              <a:t> Agama Islam </a:t>
            </a:r>
            <a:r>
              <a:rPr lang="en-US" sz="3200" b="1" dirty="0" err="1">
                <a:solidFill>
                  <a:srgbClr val="C32F3C"/>
                </a:solidFill>
                <a:cs typeface="Arial" pitchFamily="34" charset="0"/>
              </a:rPr>
              <a:t>dan</a:t>
            </a:r>
            <a:r>
              <a:rPr lang="en-US" sz="3200" b="1" dirty="0">
                <a:solidFill>
                  <a:srgbClr val="C32F3C"/>
                </a:solidFill>
                <a:cs typeface="Arial" pitchFamily="34" charset="0"/>
              </a:rPr>
              <a:t> Budi </a:t>
            </a:r>
            <a:r>
              <a:rPr lang="en-US" sz="3200" b="1" dirty="0" err="1">
                <a:solidFill>
                  <a:srgbClr val="C32F3C"/>
                </a:solidFill>
                <a:cs typeface="Arial" pitchFamily="34" charset="0"/>
              </a:rPr>
              <a:t>Pekerti</a:t>
            </a:r>
            <a:endParaRPr lang="en-US" sz="3200" b="1" dirty="0">
              <a:solidFill>
                <a:srgbClr val="C32F3C"/>
              </a:solidFill>
              <a:cs typeface="Arial"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0514" y="1025660"/>
            <a:ext cx="2159106" cy="3070091"/>
          </a:xfrm>
          <a:prstGeom prst="rect">
            <a:avLst/>
          </a:prstGeom>
        </p:spPr>
      </p:pic>
    </p:spTree>
    <p:extLst>
      <p:ext uri="{BB962C8B-B14F-4D97-AF65-F5344CB8AC3E}">
        <p14:creationId xmlns:p14="http://schemas.microsoft.com/office/powerpoint/2010/main" val="572710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500"/>
                                  </p:stCondLst>
                                  <p:iterate type="wd">
                                    <p:tmPct val="10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15">
                                            <p:txEl>
                                              <p:pRg st="0" end="0"/>
                                            </p:txEl>
                                          </p:spTgt>
                                        </p:tgtEl>
                                        <p:attrNameLst>
                                          <p:attrName>style.visibility</p:attrName>
                                        </p:attrNameLst>
                                      </p:cBhvr>
                                      <p:to>
                                        <p:strVal val="visible"/>
                                      </p:to>
                                    </p:set>
                                    <p:anim calcmode="lin" valueType="num">
                                      <p:cBhvr additive="base">
                                        <p:cTn id="11" dur="10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600"/>
                            </p:stCondLst>
                            <p:childTnLst>
                              <p:par>
                                <p:cTn id="14" presetID="16" presetClass="entr" presetSubtype="37"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outVertical)">
                                      <p:cBhvr>
                                        <p:cTn id="16" dur="1000"/>
                                        <p:tgtEl>
                                          <p:spTgt spid="9"/>
                                        </p:tgtEl>
                                      </p:cBhvr>
                                    </p:animEffect>
                                  </p:childTnLst>
                                </p:cTn>
                              </p:par>
                              <p:par>
                                <p:cTn id="17" presetID="53" presetClass="entr" presetSubtype="16" fill="hold" grpId="0" nodeType="withEffect">
                                  <p:stCondLst>
                                    <p:cond delay="25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Effect transition="in" filter="fade">
                                      <p:cBhvr>
                                        <p:cTn id="2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077A3869-16D3-1336-14AD-468003946F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
            <a:ext cx="9143244" cy="5143500"/>
          </a:xfrm>
          <a:prstGeom prst="rect">
            <a:avLst/>
          </a:prstGeom>
        </p:spPr>
      </p:pic>
      <p:sp>
        <p:nvSpPr>
          <p:cNvPr id="2" name="Title 1">
            <a:extLst>
              <a:ext uri="{FF2B5EF4-FFF2-40B4-BE49-F238E27FC236}">
                <a16:creationId xmlns:a16="http://schemas.microsoft.com/office/drawing/2014/main" xmlns="" id="{F759A6B5-BD0E-814A-C8A0-B5743386D172}"/>
              </a:ext>
            </a:extLst>
          </p:cNvPr>
          <p:cNvSpPr>
            <a:spLocks noGrp="1"/>
          </p:cNvSpPr>
          <p:nvPr>
            <p:ph type="title"/>
          </p:nvPr>
        </p:nvSpPr>
        <p:spPr/>
        <p:txBody>
          <a:bodyPr/>
          <a:lstStyle/>
          <a:p>
            <a:r>
              <a:rPr lang="en-US" sz="2600" dirty="0" err="1"/>
              <a:t>Perbedaan</a:t>
            </a:r>
            <a:r>
              <a:rPr lang="en-US" sz="2600" dirty="0"/>
              <a:t> </a:t>
            </a:r>
            <a:r>
              <a:rPr lang="en-US" sz="2600" dirty="0" err="1"/>
              <a:t>asuransi</a:t>
            </a:r>
            <a:r>
              <a:rPr lang="en-US" sz="2600" dirty="0"/>
              <a:t> syariah </a:t>
            </a:r>
            <a:r>
              <a:rPr lang="en-US" sz="2600" dirty="0" err="1"/>
              <a:t>dengan</a:t>
            </a:r>
            <a:r>
              <a:rPr lang="en-US" sz="2600" dirty="0"/>
              <a:t> </a:t>
            </a:r>
            <a:r>
              <a:rPr lang="en-US" sz="2600" dirty="0" err="1"/>
              <a:t>konvensional</a:t>
            </a:r>
            <a:endParaRPr lang="en-ID" sz="2600" dirty="0"/>
          </a:p>
        </p:txBody>
      </p:sp>
      <p:sp>
        <p:nvSpPr>
          <p:cNvPr id="6" name="Subtitle 5">
            <a:extLst>
              <a:ext uri="{FF2B5EF4-FFF2-40B4-BE49-F238E27FC236}">
                <a16:creationId xmlns:a16="http://schemas.microsoft.com/office/drawing/2014/main" xmlns="" id="{45C9545D-28F3-C62E-3A99-98AEDCF844BE}"/>
              </a:ext>
            </a:extLst>
          </p:cNvPr>
          <p:cNvSpPr>
            <a:spLocks noGrp="1"/>
          </p:cNvSpPr>
          <p:nvPr>
            <p:ph type="subTitle" idx="1"/>
          </p:nvPr>
        </p:nvSpPr>
        <p:spPr/>
        <p:txBody>
          <a:bodyPr/>
          <a:lstStyle/>
          <a:p>
            <a:endParaRPr lang="en-ID"/>
          </a:p>
        </p:txBody>
      </p:sp>
      <p:graphicFrame>
        <p:nvGraphicFramePr>
          <p:cNvPr id="3" name="Table 5">
            <a:extLst>
              <a:ext uri="{FF2B5EF4-FFF2-40B4-BE49-F238E27FC236}">
                <a16:creationId xmlns:a16="http://schemas.microsoft.com/office/drawing/2014/main" xmlns="" id="{7A1E7931-704A-CA62-4466-518E8A09A2F1}"/>
              </a:ext>
            </a:extLst>
          </p:cNvPr>
          <p:cNvGraphicFramePr>
            <a:graphicFrameLocks noGrp="1"/>
          </p:cNvGraphicFramePr>
          <p:nvPr>
            <p:extLst>
              <p:ext uri="{D42A27DB-BD31-4B8C-83A1-F6EECF244321}">
                <p14:modId xmlns:p14="http://schemas.microsoft.com/office/powerpoint/2010/main" val="3465779786"/>
              </p:ext>
            </p:extLst>
          </p:nvPr>
        </p:nvGraphicFramePr>
        <p:xfrm>
          <a:off x="457200" y="561296"/>
          <a:ext cx="7833360" cy="3992880"/>
        </p:xfrm>
        <a:graphic>
          <a:graphicData uri="http://schemas.openxmlformats.org/drawingml/2006/table">
            <a:tbl>
              <a:tblPr firstRow="1" bandRow="1">
                <a:tableStyleId>{5940675A-B579-460E-94D1-54222C63F5DA}</a:tableStyleId>
              </a:tblPr>
              <a:tblGrid>
                <a:gridCol w="484960">
                  <a:extLst>
                    <a:ext uri="{9D8B030D-6E8A-4147-A177-3AD203B41FA5}">
                      <a16:colId xmlns:a16="http://schemas.microsoft.com/office/drawing/2014/main" xmlns="" val="2725884843"/>
                    </a:ext>
                  </a:extLst>
                </a:gridCol>
                <a:gridCol w="1884630">
                  <a:extLst>
                    <a:ext uri="{9D8B030D-6E8A-4147-A177-3AD203B41FA5}">
                      <a16:colId xmlns:a16="http://schemas.microsoft.com/office/drawing/2014/main" xmlns="" val="2464503629"/>
                    </a:ext>
                  </a:extLst>
                </a:gridCol>
                <a:gridCol w="2751274">
                  <a:extLst>
                    <a:ext uri="{9D8B030D-6E8A-4147-A177-3AD203B41FA5}">
                      <a16:colId xmlns:a16="http://schemas.microsoft.com/office/drawing/2014/main" xmlns="" val="2703110575"/>
                    </a:ext>
                  </a:extLst>
                </a:gridCol>
                <a:gridCol w="2712496">
                  <a:extLst>
                    <a:ext uri="{9D8B030D-6E8A-4147-A177-3AD203B41FA5}">
                      <a16:colId xmlns:a16="http://schemas.microsoft.com/office/drawing/2014/main" xmlns="" val="3352711887"/>
                    </a:ext>
                  </a:extLst>
                </a:gridCol>
              </a:tblGrid>
              <a:tr h="313525">
                <a:tc>
                  <a:txBody>
                    <a:bodyPr/>
                    <a:lstStyle/>
                    <a:p>
                      <a:pPr algn="ctr"/>
                      <a:r>
                        <a:rPr lang="en-US" sz="1600" b="1" dirty="0">
                          <a:solidFill>
                            <a:sysClr val="windowText" lastClr="000000"/>
                          </a:solidFill>
                          <a:latin typeface="+mn-lt"/>
                        </a:rPr>
                        <a:t>No.</a:t>
                      </a:r>
                      <a:endParaRPr lang="en-ID" sz="1600" b="1" dirty="0">
                        <a:solidFill>
                          <a:sysClr val="windowText" lastClr="000000"/>
                        </a:solidFill>
                        <a:latin typeface="+mn-lt"/>
                      </a:endParaRPr>
                    </a:p>
                  </a:txBody>
                  <a:tcPr>
                    <a:solidFill>
                      <a:schemeClr val="accent4">
                        <a:lumMod val="40000"/>
                        <a:lumOff val="60000"/>
                      </a:schemeClr>
                    </a:solidFill>
                  </a:tcPr>
                </a:tc>
                <a:tc>
                  <a:txBody>
                    <a:bodyPr/>
                    <a:lstStyle/>
                    <a:p>
                      <a:pPr algn="ctr"/>
                      <a:r>
                        <a:rPr lang="en-US" sz="1600" b="1" dirty="0" err="1">
                          <a:solidFill>
                            <a:sysClr val="windowText" lastClr="000000"/>
                          </a:solidFill>
                          <a:latin typeface="+mn-lt"/>
                        </a:rPr>
                        <a:t>Aspek</a:t>
                      </a:r>
                      <a:endParaRPr lang="en-ID" sz="1600" b="1" dirty="0">
                        <a:solidFill>
                          <a:sysClr val="windowText" lastClr="000000"/>
                        </a:solidFill>
                        <a:latin typeface="+mn-lt"/>
                      </a:endParaRPr>
                    </a:p>
                  </a:txBody>
                  <a:tcPr>
                    <a:solidFill>
                      <a:schemeClr val="accent4">
                        <a:lumMod val="40000"/>
                        <a:lumOff val="60000"/>
                      </a:schemeClr>
                    </a:solidFill>
                  </a:tcPr>
                </a:tc>
                <a:tc>
                  <a:txBody>
                    <a:bodyPr/>
                    <a:lstStyle/>
                    <a:p>
                      <a:pPr algn="ctr"/>
                      <a:r>
                        <a:rPr lang="en-US" sz="1600" b="1" dirty="0" err="1">
                          <a:solidFill>
                            <a:sysClr val="windowText" lastClr="000000"/>
                          </a:solidFill>
                          <a:latin typeface="+mn-lt"/>
                        </a:rPr>
                        <a:t>Asuransi</a:t>
                      </a:r>
                      <a:r>
                        <a:rPr lang="en-US" sz="1600" b="1" dirty="0">
                          <a:solidFill>
                            <a:sysClr val="windowText" lastClr="000000"/>
                          </a:solidFill>
                          <a:latin typeface="+mn-lt"/>
                        </a:rPr>
                        <a:t> Syariah</a:t>
                      </a:r>
                      <a:endParaRPr lang="en-ID" sz="1600" b="1" dirty="0">
                        <a:solidFill>
                          <a:sysClr val="windowText" lastClr="000000"/>
                        </a:solidFill>
                        <a:latin typeface="+mn-lt"/>
                      </a:endParaRPr>
                    </a:p>
                  </a:txBody>
                  <a:tcPr>
                    <a:solidFill>
                      <a:schemeClr val="accent4">
                        <a:lumMod val="40000"/>
                        <a:lumOff val="60000"/>
                      </a:schemeClr>
                    </a:solidFill>
                  </a:tcPr>
                </a:tc>
                <a:tc>
                  <a:txBody>
                    <a:bodyPr/>
                    <a:lstStyle/>
                    <a:p>
                      <a:pPr algn="ctr"/>
                      <a:r>
                        <a:rPr lang="en-US" sz="1600" b="1" dirty="0" err="1">
                          <a:solidFill>
                            <a:sysClr val="windowText" lastClr="000000"/>
                          </a:solidFill>
                          <a:latin typeface="+mn-lt"/>
                        </a:rPr>
                        <a:t>Asuransi</a:t>
                      </a:r>
                      <a:r>
                        <a:rPr lang="en-US" sz="1600" b="1" dirty="0">
                          <a:solidFill>
                            <a:sysClr val="windowText" lastClr="000000"/>
                          </a:solidFill>
                          <a:latin typeface="+mn-lt"/>
                        </a:rPr>
                        <a:t> </a:t>
                      </a:r>
                      <a:r>
                        <a:rPr lang="en-US" sz="1600" b="1" dirty="0" err="1">
                          <a:solidFill>
                            <a:sysClr val="windowText" lastClr="000000"/>
                          </a:solidFill>
                          <a:latin typeface="+mn-lt"/>
                        </a:rPr>
                        <a:t>Konvensional</a:t>
                      </a:r>
                      <a:endParaRPr lang="en-ID" sz="1600" b="1" dirty="0">
                        <a:solidFill>
                          <a:sysClr val="windowText" lastClr="000000"/>
                        </a:solidFill>
                        <a:latin typeface="+mn-lt"/>
                      </a:endParaRPr>
                    </a:p>
                  </a:txBody>
                  <a:tcPr>
                    <a:solidFill>
                      <a:schemeClr val="accent4">
                        <a:lumMod val="40000"/>
                        <a:lumOff val="60000"/>
                      </a:schemeClr>
                    </a:solidFill>
                  </a:tcPr>
                </a:tc>
                <a:extLst>
                  <a:ext uri="{0D108BD9-81ED-4DB2-BD59-A6C34878D82A}">
                    <a16:rowId xmlns:a16="http://schemas.microsoft.com/office/drawing/2014/main" xmlns="" val="4202259621"/>
                  </a:ext>
                </a:extLst>
              </a:tr>
              <a:tr h="256521">
                <a:tc>
                  <a:txBody>
                    <a:bodyPr/>
                    <a:lstStyle/>
                    <a:p>
                      <a:pPr algn="ctr"/>
                      <a:r>
                        <a:rPr lang="en-US" sz="1200" dirty="0">
                          <a:solidFill>
                            <a:sysClr val="windowText" lastClr="000000"/>
                          </a:solidFill>
                          <a:latin typeface="+mj-lt"/>
                        </a:rPr>
                        <a:t>1.</a:t>
                      </a:r>
                      <a:endParaRPr lang="en-ID" sz="1200" dirty="0">
                        <a:solidFill>
                          <a:sysClr val="windowText" lastClr="000000"/>
                        </a:solidFill>
                        <a:latin typeface="+mj-lt"/>
                      </a:endParaRPr>
                    </a:p>
                  </a:txBody>
                  <a:tcPr>
                    <a:solidFill>
                      <a:schemeClr val="accent6">
                        <a:lumMod val="40000"/>
                        <a:lumOff val="60000"/>
                      </a:schemeClr>
                    </a:solidFill>
                  </a:tcPr>
                </a:tc>
                <a:tc>
                  <a:txBody>
                    <a:bodyPr/>
                    <a:lstStyle/>
                    <a:p>
                      <a:r>
                        <a:rPr lang="en-US" sz="1200" dirty="0">
                          <a:solidFill>
                            <a:sysClr val="windowText" lastClr="000000"/>
                          </a:solidFill>
                          <a:latin typeface="+mj-lt"/>
                        </a:rPr>
                        <a:t>Dewan </a:t>
                      </a:r>
                      <a:r>
                        <a:rPr lang="en-US" sz="1200" dirty="0" err="1">
                          <a:solidFill>
                            <a:sysClr val="windowText" lastClr="000000"/>
                          </a:solidFill>
                          <a:latin typeface="+mj-lt"/>
                        </a:rPr>
                        <a:t>Pengawasan</a:t>
                      </a:r>
                      <a:r>
                        <a:rPr lang="en-US" sz="1200" dirty="0">
                          <a:solidFill>
                            <a:sysClr val="windowText" lastClr="000000"/>
                          </a:solidFill>
                          <a:latin typeface="+mj-lt"/>
                        </a:rPr>
                        <a:t> </a:t>
                      </a:r>
                      <a:endParaRPr lang="en-ID" sz="1200" dirty="0">
                        <a:solidFill>
                          <a:sysClr val="windowText" lastClr="000000"/>
                        </a:solidFill>
                        <a:latin typeface="+mj-lt"/>
                      </a:endParaRPr>
                    </a:p>
                  </a:txBody>
                  <a:tcPr>
                    <a:solidFill>
                      <a:schemeClr val="accent6">
                        <a:lumMod val="40000"/>
                        <a:lumOff val="60000"/>
                      </a:schemeClr>
                    </a:solidFill>
                  </a:tcPr>
                </a:tc>
                <a:tc>
                  <a:txBody>
                    <a:bodyPr/>
                    <a:lstStyle/>
                    <a:p>
                      <a:r>
                        <a:rPr lang="en-US" sz="1200" dirty="0">
                          <a:solidFill>
                            <a:sysClr val="windowText" lastClr="000000"/>
                          </a:solidFill>
                          <a:latin typeface="+mj-lt"/>
                        </a:rPr>
                        <a:t>Dewan </a:t>
                      </a:r>
                      <a:r>
                        <a:rPr lang="en-US" sz="1200" dirty="0" err="1">
                          <a:solidFill>
                            <a:sysClr val="windowText" lastClr="000000"/>
                          </a:solidFill>
                          <a:latin typeface="+mj-lt"/>
                        </a:rPr>
                        <a:t>pengawasan</a:t>
                      </a:r>
                      <a:r>
                        <a:rPr lang="en-US" sz="1200" dirty="0">
                          <a:solidFill>
                            <a:sysClr val="windowText" lastClr="000000"/>
                          </a:solidFill>
                          <a:latin typeface="+mj-lt"/>
                        </a:rPr>
                        <a:t> syariah</a:t>
                      </a:r>
                      <a:endParaRPr lang="en-ID" sz="1200" dirty="0">
                        <a:solidFill>
                          <a:sysClr val="windowText" lastClr="000000"/>
                        </a:solidFill>
                        <a:latin typeface="+mj-lt"/>
                      </a:endParaRPr>
                    </a:p>
                  </a:txBody>
                  <a:tcPr>
                    <a:solidFill>
                      <a:schemeClr val="accent6">
                        <a:lumMod val="40000"/>
                        <a:lumOff val="60000"/>
                      </a:schemeClr>
                    </a:solidFill>
                  </a:tcPr>
                </a:tc>
                <a:tc>
                  <a:txBody>
                    <a:bodyPr/>
                    <a:lstStyle/>
                    <a:p>
                      <a:r>
                        <a:rPr lang="en-US" sz="1200" dirty="0" err="1">
                          <a:solidFill>
                            <a:sysClr val="windowText" lastClr="000000"/>
                          </a:solidFill>
                          <a:latin typeface="+mj-lt"/>
                        </a:rPr>
                        <a:t>Tidak</a:t>
                      </a:r>
                      <a:r>
                        <a:rPr lang="en-US" sz="1200" dirty="0">
                          <a:solidFill>
                            <a:sysClr val="windowText" lastClr="000000"/>
                          </a:solidFill>
                          <a:latin typeface="+mj-lt"/>
                        </a:rPr>
                        <a:t> </a:t>
                      </a:r>
                      <a:r>
                        <a:rPr lang="en-US" sz="1200" dirty="0" err="1">
                          <a:solidFill>
                            <a:sysClr val="windowText" lastClr="000000"/>
                          </a:solidFill>
                          <a:latin typeface="+mj-lt"/>
                        </a:rPr>
                        <a:t>ada</a:t>
                      </a:r>
                      <a:endParaRPr lang="en-ID" sz="1200" dirty="0">
                        <a:solidFill>
                          <a:sysClr val="windowText" lastClr="000000"/>
                        </a:solidFill>
                        <a:latin typeface="+mj-lt"/>
                      </a:endParaRPr>
                    </a:p>
                  </a:txBody>
                  <a:tcPr>
                    <a:solidFill>
                      <a:schemeClr val="accent6">
                        <a:lumMod val="40000"/>
                        <a:lumOff val="60000"/>
                      </a:schemeClr>
                    </a:solidFill>
                  </a:tcPr>
                </a:tc>
                <a:extLst>
                  <a:ext uri="{0D108BD9-81ED-4DB2-BD59-A6C34878D82A}">
                    <a16:rowId xmlns:a16="http://schemas.microsoft.com/office/drawing/2014/main" xmlns="" val="3936322143"/>
                  </a:ext>
                </a:extLst>
              </a:tr>
              <a:tr h="256521">
                <a:tc>
                  <a:txBody>
                    <a:bodyPr/>
                    <a:lstStyle/>
                    <a:p>
                      <a:pPr algn="ctr"/>
                      <a:r>
                        <a:rPr lang="en-US" sz="1200" dirty="0">
                          <a:solidFill>
                            <a:sysClr val="windowText" lastClr="000000"/>
                          </a:solidFill>
                          <a:latin typeface="+mj-lt"/>
                        </a:rPr>
                        <a:t>2.</a:t>
                      </a:r>
                      <a:endParaRPr lang="en-ID" sz="1200" dirty="0">
                        <a:solidFill>
                          <a:sysClr val="windowText" lastClr="000000"/>
                        </a:solidFill>
                        <a:latin typeface="+mj-lt"/>
                      </a:endParaRPr>
                    </a:p>
                  </a:txBody>
                  <a:tcPr>
                    <a:solidFill>
                      <a:schemeClr val="accent6">
                        <a:lumMod val="40000"/>
                        <a:lumOff val="60000"/>
                      </a:schemeClr>
                    </a:solidFill>
                  </a:tcPr>
                </a:tc>
                <a:tc>
                  <a:txBody>
                    <a:bodyPr/>
                    <a:lstStyle/>
                    <a:p>
                      <a:r>
                        <a:rPr lang="en-US" sz="1200" dirty="0" err="1">
                          <a:solidFill>
                            <a:sysClr val="windowText" lastClr="000000"/>
                          </a:solidFill>
                          <a:latin typeface="+mj-lt"/>
                        </a:rPr>
                        <a:t>Kontrak</a:t>
                      </a:r>
                      <a:r>
                        <a:rPr lang="en-US" sz="1200" dirty="0">
                          <a:solidFill>
                            <a:sysClr val="windowText" lastClr="000000"/>
                          </a:solidFill>
                          <a:latin typeface="+mj-lt"/>
                        </a:rPr>
                        <a:t>/</a:t>
                      </a:r>
                      <a:r>
                        <a:rPr lang="en-US" sz="1200" dirty="0" err="1">
                          <a:solidFill>
                            <a:sysClr val="windowText" lastClr="000000"/>
                          </a:solidFill>
                          <a:latin typeface="+mj-lt"/>
                        </a:rPr>
                        <a:t>Akad</a:t>
                      </a:r>
                      <a:endParaRPr lang="en-ID" sz="1200" dirty="0">
                        <a:solidFill>
                          <a:sysClr val="windowText" lastClr="000000"/>
                        </a:solidFill>
                        <a:latin typeface="+mj-lt"/>
                      </a:endParaRPr>
                    </a:p>
                  </a:txBody>
                  <a:tcPr>
                    <a:solidFill>
                      <a:schemeClr val="accent6">
                        <a:lumMod val="40000"/>
                        <a:lumOff val="60000"/>
                      </a:schemeClr>
                    </a:solidFill>
                  </a:tcPr>
                </a:tc>
                <a:tc>
                  <a:txBody>
                    <a:bodyPr/>
                    <a:lstStyle/>
                    <a:p>
                      <a:r>
                        <a:rPr lang="en-US" sz="1200" dirty="0" err="1">
                          <a:solidFill>
                            <a:sysClr val="windowText" lastClr="000000"/>
                          </a:solidFill>
                          <a:latin typeface="+mj-lt"/>
                        </a:rPr>
                        <a:t>Akad</a:t>
                      </a:r>
                      <a:r>
                        <a:rPr lang="en-US" sz="1200" dirty="0">
                          <a:solidFill>
                            <a:sysClr val="windowText" lastClr="000000"/>
                          </a:solidFill>
                          <a:latin typeface="+mj-lt"/>
                        </a:rPr>
                        <a:t> </a:t>
                      </a:r>
                      <a:r>
                        <a:rPr lang="en-US" sz="1200" dirty="0" err="1">
                          <a:solidFill>
                            <a:sysClr val="windowText" lastClr="000000"/>
                          </a:solidFill>
                          <a:latin typeface="+mj-lt"/>
                        </a:rPr>
                        <a:t>tabarru</a:t>
                      </a:r>
                      <a:r>
                        <a:rPr lang="en-US" sz="1200" dirty="0">
                          <a:solidFill>
                            <a:sysClr val="windowText" lastClr="000000"/>
                          </a:solidFill>
                          <a:latin typeface="+mj-lt"/>
                        </a:rPr>
                        <a:t>’ </a:t>
                      </a:r>
                      <a:r>
                        <a:rPr lang="en-US" sz="1200" dirty="0" err="1">
                          <a:solidFill>
                            <a:sysClr val="windowText" lastClr="000000"/>
                          </a:solidFill>
                          <a:latin typeface="+mj-lt"/>
                        </a:rPr>
                        <a:t>tijarah</a:t>
                      </a:r>
                      <a:r>
                        <a:rPr lang="en-US" sz="1200" dirty="0">
                          <a:solidFill>
                            <a:sysClr val="windowText" lastClr="000000"/>
                          </a:solidFill>
                          <a:latin typeface="+mj-lt"/>
                        </a:rPr>
                        <a:t> dan </a:t>
                      </a:r>
                      <a:r>
                        <a:rPr lang="en-US" sz="1200" dirty="0" err="1">
                          <a:solidFill>
                            <a:sysClr val="windowText" lastClr="000000"/>
                          </a:solidFill>
                          <a:latin typeface="+mj-lt"/>
                        </a:rPr>
                        <a:t>wakalah</a:t>
                      </a:r>
                      <a:endParaRPr lang="en-ID" sz="1200" dirty="0">
                        <a:solidFill>
                          <a:sysClr val="windowText" lastClr="000000"/>
                        </a:solidFill>
                        <a:latin typeface="+mj-lt"/>
                      </a:endParaRPr>
                    </a:p>
                  </a:txBody>
                  <a:tcPr>
                    <a:solidFill>
                      <a:schemeClr val="accent6">
                        <a:lumMod val="40000"/>
                        <a:lumOff val="60000"/>
                      </a:schemeClr>
                    </a:solidFill>
                  </a:tcPr>
                </a:tc>
                <a:tc>
                  <a:txBody>
                    <a:bodyPr/>
                    <a:lstStyle/>
                    <a:p>
                      <a:r>
                        <a:rPr lang="en-US" sz="1200" dirty="0" err="1">
                          <a:solidFill>
                            <a:sysClr val="windowText" lastClr="000000"/>
                          </a:solidFill>
                          <a:latin typeface="+mj-lt"/>
                        </a:rPr>
                        <a:t>Jual</a:t>
                      </a:r>
                      <a:r>
                        <a:rPr lang="en-US" sz="1200" dirty="0">
                          <a:solidFill>
                            <a:sysClr val="windowText" lastClr="000000"/>
                          </a:solidFill>
                          <a:latin typeface="+mj-lt"/>
                        </a:rPr>
                        <a:t> </a:t>
                      </a:r>
                      <a:r>
                        <a:rPr lang="en-US" sz="1200" dirty="0" err="1">
                          <a:solidFill>
                            <a:sysClr val="windowText" lastClr="000000"/>
                          </a:solidFill>
                          <a:latin typeface="+mj-lt"/>
                        </a:rPr>
                        <a:t>beli</a:t>
                      </a:r>
                      <a:endParaRPr lang="en-ID" sz="1200" dirty="0">
                        <a:solidFill>
                          <a:sysClr val="windowText" lastClr="000000"/>
                        </a:solidFill>
                        <a:latin typeface="+mj-lt"/>
                      </a:endParaRPr>
                    </a:p>
                  </a:txBody>
                  <a:tcPr>
                    <a:solidFill>
                      <a:schemeClr val="accent6">
                        <a:lumMod val="40000"/>
                        <a:lumOff val="60000"/>
                      </a:schemeClr>
                    </a:solidFill>
                  </a:tcPr>
                </a:tc>
                <a:extLst>
                  <a:ext uri="{0D108BD9-81ED-4DB2-BD59-A6C34878D82A}">
                    <a16:rowId xmlns:a16="http://schemas.microsoft.com/office/drawing/2014/main" xmlns="" val="3230647933"/>
                  </a:ext>
                </a:extLst>
              </a:tr>
              <a:tr h="427534">
                <a:tc>
                  <a:txBody>
                    <a:bodyPr/>
                    <a:lstStyle/>
                    <a:p>
                      <a:pPr algn="ctr"/>
                      <a:r>
                        <a:rPr lang="en-US" sz="1200" dirty="0">
                          <a:solidFill>
                            <a:sysClr val="windowText" lastClr="000000"/>
                          </a:solidFill>
                          <a:latin typeface="+mj-lt"/>
                        </a:rPr>
                        <a:t>3. </a:t>
                      </a:r>
                      <a:endParaRPr lang="en-ID" sz="1200" dirty="0">
                        <a:solidFill>
                          <a:sysClr val="windowText" lastClr="000000"/>
                        </a:solidFill>
                        <a:latin typeface="+mj-lt"/>
                      </a:endParaRPr>
                    </a:p>
                  </a:txBody>
                  <a:tcPr>
                    <a:solidFill>
                      <a:schemeClr val="accent6">
                        <a:lumMod val="40000"/>
                        <a:lumOff val="60000"/>
                      </a:schemeClr>
                    </a:solidFill>
                  </a:tcPr>
                </a:tc>
                <a:tc>
                  <a:txBody>
                    <a:bodyPr/>
                    <a:lstStyle/>
                    <a:p>
                      <a:r>
                        <a:rPr lang="en-US" sz="1200" dirty="0" err="1">
                          <a:solidFill>
                            <a:sysClr val="windowText" lastClr="000000"/>
                          </a:solidFill>
                          <a:latin typeface="+mj-lt"/>
                        </a:rPr>
                        <a:t>Aktivitas</a:t>
                      </a:r>
                      <a:r>
                        <a:rPr lang="en-US" sz="1200" dirty="0">
                          <a:solidFill>
                            <a:sysClr val="windowText" lastClr="000000"/>
                          </a:solidFill>
                          <a:latin typeface="+mj-lt"/>
                        </a:rPr>
                        <a:t> </a:t>
                      </a:r>
                      <a:r>
                        <a:rPr lang="en-US" sz="1200" dirty="0" err="1">
                          <a:solidFill>
                            <a:sysClr val="windowText" lastClr="000000"/>
                          </a:solidFill>
                          <a:latin typeface="+mj-lt"/>
                        </a:rPr>
                        <a:t>Investasi</a:t>
                      </a:r>
                      <a:endParaRPr lang="en-ID" sz="1200" dirty="0">
                        <a:solidFill>
                          <a:sysClr val="windowText" lastClr="000000"/>
                        </a:solidFill>
                        <a:latin typeface="+mj-lt"/>
                      </a:endParaRPr>
                    </a:p>
                  </a:txBody>
                  <a:tcPr>
                    <a:solidFill>
                      <a:schemeClr val="accent6">
                        <a:lumMod val="40000"/>
                        <a:lumOff val="60000"/>
                      </a:schemeClr>
                    </a:solidFill>
                  </a:tcPr>
                </a:tc>
                <a:tc>
                  <a:txBody>
                    <a:bodyPr/>
                    <a:lstStyle/>
                    <a:p>
                      <a:r>
                        <a:rPr lang="en-US" sz="1200" dirty="0" err="1">
                          <a:solidFill>
                            <a:sysClr val="windowText" lastClr="000000"/>
                          </a:solidFill>
                          <a:latin typeface="+mj-lt"/>
                        </a:rPr>
                        <a:t>Menggunakan</a:t>
                      </a:r>
                      <a:r>
                        <a:rPr lang="en-US" sz="1200" dirty="0">
                          <a:solidFill>
                            <a:sysClr val="windowText" lastClr="000000"/>
                          </a:solidFill>
                          <a:latin typeface="+mj-lt"/>
                        </a:rPr>
                        <a:t> </a:t>
                      </a:r>
                      <a:r>
                        <a:rPr lang="en-US" sz="1200" dirty="0" err="1">
                          <a:solidFill>
                            <a:sysClr val="windowText" lastClr="000000"/>
                          </a:solidFill>
                          <a:latin typeface="+mj-lt"/>
                        </a:rPr>
                        <a:t>prinsip</a:t>
                      </a:r>
                      <a:r>
                        <a:rPr lang="en-US" sz="1200" dirty="0">
                          <a:solidFill>
                            <a:sysClr val="windowText" lastClr="000000"/>
                          </a:solidFill>
                          <a:latin typeface="+mj-lt"/>
                        </a:rPr>
                        <a:t> syariah dan </a:t>
                      </a:r>
                      <a:r>
                        <a:rPr lang="en-US" sz="1200" dirty="0" err="1">
                          <a:solidFill>
                            <a:sysClr val="windowText" lastClr="000000"/>
                          </a:solidFill>
                          <a:latin typeface="+mj-lt"/>
                        </a:rPr>
                        <a:t>bagi</a:t>
                      </a:r>
                      <a:r>
                        <a:rPr lang="en-US" sz="1200" dirty="0">
                          <a:solidFill>
                            <a:sysClr val="windowText" lastClr="000000"/>
                          </a:solidFill>
                          <a:latin typeface="+mj-lt"/>
                        </a:rPr>
                        <a:t> </a:t>
                      </a:r>
                      <a:r>
                        <a:rPr lang="en-US" sz="1200" dirty="0" err="1">
                          <a:solidFill>
                            <a:sysClr val="windowText" lastClr="000000"/>
                          </a:solidFill>
                          <a:latin typeface="+mj-lt"/>
                        </a:rPr>
                        <a:t>hasil</a:t>
                      </a:r>
                      <a:r>
                        <a:rPr lang="en-US" sz="1200" dirty="0">
                          <a:solidFill>
                            <a:sysClr val="windowText" lastClr="000000"/>
                          </a:solidFill>
                          <a:latin typeface="+mj-lt"/>
                        </a:rPr>
                        <a:t> </a:t>
                      </a:r>
                      <a:endParaRPr lang="en-ID" sz="1200" dirty="0">
                        <a:solidFill>
                          <a:sysClr val="windowText" lastClr="000000"/>
                        </a:solidFill>
                        <a:latin typeface="+mj-lt"/>
                      </a:endParaRPr>
                    </a:p>
                  </a:txBody>
                  <a:tcPr>
                    <a:solidFill>
                      <a:schemeClr val="accent6">
                        <a:lumMod val="40000"/>
                        <a:lumOff val="60000"/>
                      </a:schemeClr>
                    </a:solidFill>
                  </a:tcPr>
                </a:tc>
                <a:tc>
                  <a:txBody>
                    <a:bodyPr/>
                    <a:lstStyle/>
                    <a:p>
                      <a:r>
                        <a:rPr lang="en-US" sz="1200" dirty="0" err="1">
                          <a:solidFill>
                            <a:sysClr val="windowText" lastClr="000000"/>
                          </a:solidFill>
                          <a:latin typeface="+mj-lt"/>
                        </a:rPr>
                        <a:t>Menggunakan</a:t>
                      </a:r>
                      <a:r>
                        <a:rPr lang="en-US" sz="1200" dirty="0">
                          <a:solidFill>
                            <a:sysClr val="windowText" lastClr="000000"/>
                          </a:solidFill>
                          <a:latin typeface="+mj-lt"/>
                        </a:rPr>
                        <a:t> </a:t>
                      </a:r>
                      <a:r>
                        <a:rPr lang="en-US" sz="1200" dirty="0" err="1">
                          <a:solidFill>
                            <a:sysClr val="windowText" lastClr="000000"/>
                          </a:solidFill>
                          <a:latin typeface="+mj-lt"/>
                        </a:rPr>
                        <a:t>investasi</a:t>
                      </a:r>
                      <a:r>
                        <a:rPr lang="en-US" sz="1200" dirty="0">
                          <a:solidFill>
                            <a:sysClr val="windowText" lastClr="000000"/>
                          </a:solidFill>
                          <a:latin typeface="+mj-lt"/>
                        </a:rPr>
                        <a:t> dana </a:t>
                      </a:r>
                      <a:r>
                        <a:rPr lang="en-US" sz="1200" dirty="0" err="1">
                          <a:solidFill>
                            <a:sysClr val="windowText" lastClr="000000"/>
                          </a:solidFill>
                          <a:latin typeface="+mj-lt"/>
                        </a:rPr>
                        <a:t>bedasarkan</a:t>
                      </a:r>
                      <a:r>
                        <a:rPr lang="en-US" sz="1200" dirty="0">
                          <a:solidFill>
                            <a:sysClr val="windowText" lastClr="000000"/>
                          </a:solidFill>
                          <a:latin typeface="+mj-lt"/>
                        </a:rPr>
                        <a:t> </a:t>
                      </a:r>
                      <a:r>
                        <a:rPr lang="en-US" sz="1200" dirty="0" err="1">
                          <a:solidFill>
                            <a:sysClr val="windowText" lastClr="000000"/>
                          </a:solidFill>
                          <a:latin typeface="+mj-lt"/>
                        </a:rPr>
                        <a:t>bunga</a:t>
                      </a:r>
                      <a:endParaRPr lang="en-ID" sz="1200" dirty="0">
                        <a:solidFill>
                          <a:sysClr val="windowText" lastClr="000000"/>
                        </a:solidFill>
                        <a:latin typeface="+mj-lt"/>
                      </a:endParaRPr>
                    </a:p>
                  </a:txBody>
                  <a:tcPr>
                    <a:solidFill>
                      <a:schemeClr val="accent6">
                        <a:lumMod val="40000"/>
                        <a:lumOff val="60000"/>
                      </a:schemeClr>
                    </a:solidFill>
                  </a:tcPr>
                </a:tc>
                <a:extLst>
                  <a:ext uri="{0D108BD9-81ED-4DB2-BD59-A6C34878D82A}">
                    <a16:rowId xmlns:a16="http://schemas.microsoft.com/office/drawing/2014/main" xmlns="" val="2272971128"/>
                  </a:ext>
                </a:extLst>
              </a:tr>
              <a:tr h="427534">
                <a:tc>
                  <a:txBody>
                    <a:bodyPr/>
                    <a:lstStyle/>
                    <a:p>
                      <a:pPr algn="ctr"/>
                      <a:r>
                        <a:rPr lang="en-US" sz="1200" dirty="0">
                          <a:solidFill>
                            <a:sysClr val="windowText" lastClr="000000"/>
                          </a:solidFill>
                          <a:latin typeface="+mj-lt"/>
                        </a:rPr>
                        <a:t>4. </a:t>
                      </a:r>
                      <a:endParaRPr lang="en-ID" sz="1200" dirty="0">
                        <a:solidFill>
                          <a:sysClr val="windowText" lastClr="000000"/>
                        </a:solidFill>
                        <a:latin typeface="+mj-lt"/>
                      </a:endParaRPr>
                    </a:p>
                  </a:txBody>
                  <a:tcPr>
                    <a:solidFill>
                      <a:schemeClr val="accent6">
                        <a:lumMod val="40000"/>
                        <a:lumOff val="60000"/>
                      </a:schemeClr>
                    </a:solidFill>
                  </a:tcPr>
                </a:tc>
                <a:tc>
                  <a:txBody>
                    <a:bodyPr/>
                    <a:lstStyle/>
                    <a:p>
                      <a:r>
                        <a:rPr lang="en-US" sz="1200" dirty="0" err="1">
                          <a:solidFill>
                            <a:sysClr val="windowText" lastClr="000000"/>
                          </a:solidFill>
                          <a:latin typeface="+mj-lt"/>
                        </a:rPr>
                        <a:t>Kepemilikan</a:t>
                      </a:r>
                      <a:r>
                        <a:rPr lang="en-US" sz="1200" dirty="0">
                          <a:solidFill>
                            <a:sysClr val="windowText" lastClr="000000"/>
                          </a:solidFill>
                          <a:latin typeface="+mj-lt"/>
                        </a:rPr>
                        <a:t> Dana</a:t>
                      </a:r>
                      <a:endParaRPr lang="en-ID" sz="1200" dirty="0">
                        <a:solidFill>
                          <a:sysClr val="windowText" lastClr="000000"/>
                        </a:solidFill>
                        <a:latin typeface="+mj-lt"/>
                      </a:endParaRPr>
                    </a:p>
                  </a:txBody>
                  <a:tcPr>
                    <a:solidFill>
                      <a:schemeClr val="accent6">
                        <a:lumMod val="40000"/>
                        <a:lumOff val="60000"/>
                      </a:schemeClr>
                    </a:solidFill>
                  </a:tcPr>
                </a:tc>
                <a:tc>
                  <a:txBody>
                    <a:bodyPr/>
                    <a:lstStyle/>
                    <a:p>
                      <a:r>
                        <a:rPr lang="en-US" sz="1200" dirty="0">
                          <a:solidFill>
                            <a:sysClr val="windowText" lastClr="000000"/>
                          </a:solidFill>
                          <a:latin typeface="+mj-lt"/>
                        </a:rPr>
                        <a:t>Milik </a:t>
                      </a:r>
                      <a:r>
                        <a:rPr lang="en-US" sz="1200" dirty="0" err="1">
                          <a:solidFill>
                            <a:sysClr val="windowText" lastClr="000000"/>
                          </a:solidFill>
                          <a:latin typeface="+mj-lt"/>
                        </a:rPr>
                        <a:t>nasabah</a:t>
                      </a:r>
                      <a:r>
                        <a:rPr lang="en-US" sz="1200" dirty="0">
                          <a:solidFill>
                            <a:sysClr val="windowText" lastClr="000000"/>
                          </a:solidFill>
                          <a:latin typeface="+mj-lt"/>
                        </a:rPr>
                        <a:t>. Perusahaan </a:t>
                      </a:r>
                      <a:r>
                        <a:rPr lang="en-US" sz="1200" dirty="0" err="1">
                          <a:solidFill>
                            <a:sysClr val="windowText" lastClr="000000"/>
                          </a:solidFill>
                          <a:latin typeface="+mj-lt"/>
                        </a:rPr>
                        <a:t>hanya</a:t>
                      </a:r>
                      <a:r>
                        <a:rPr lang="en-US" sz="1200" dirty="0">
                          <a:solidFill>
                            <a:sysClr val="windowText" lastClr="000000"/>
                          </a:solidFill>
                          <a:latin typeface="+mj-lt"/>
                        </a:rPr>
                        <a:t> </a:t>
                      </a:r>
                      <a:r>
                        <a:rPr lang="en-US" sz="1200" dirty="0" err="1">
                          <a:solidFill>
                            <a:sysClr val="windowText" lastClr="000000"/>
                          </a:solidFill>
                          <a:latin typeface="+mj-lt"/>
                        </a:rPr>
                        <a:t>mengelola</a:t>
                      </a:r>
                      <a:r>
                        <a:rPr lang="en-US" sz="1200" dirty="0">
                          <a:solidFill>
                            <a:sysClr val="windowText" lastClr="000000"/>
                          </a:solidFill>
                          <a:latin typeface="+mj-lt"/>
                        </a:rPr>
                        <a:t> dana.</a:t>
                      </a:r>
                      <a:endParaRPr lang="en-ID" sz="1200" dirty="0">
                        <a:solidFill>
                          <a:sysClr val="windowText" lastClr="000000"/>
                        </a:solidFill>
                        <a:latin typeface="+mj-lt"/>
                      </a:endParaRPr>
                    </a:p>
                  </a:txBody>
                  <a:tcPr>
                    <a:solidFill>
                      <a:schemeClr val="accent6">
                        <a:lumMod val="40000"/>
                        <a:lumOff val="60000"/>
                      </a:schemeClr>
                    </a:solidFill>
                  </a:tcPr>
                </a:tc>
                <a:tc>
                  <a:txBody>
                    <a:bodyPr/>
                    <a:lstStyle/>
                    <a:p>
                      <a:r>
                        <a:rPr lang="en-US" sz="1200" dirty="0">
                          <a:solidFill>
                            <a:sysClr val="windowText" lastClr="000000"/>
                          </a:solidFill>
                          <a:latin typeface="+mj-lt"/>
                        </a:rPr>
                        <a:t>Milik </a:t>
                      </a:r>
                      <a:r>
                        <a:rPr lang="en-US" sz="1200" dirty="0" err="1">
                          <a:solidFill>
                            <a:sysClr val="windowText" lastClr="000000"/>
                          </a:solidFill>
                          <a:latin typeface="+mj-lt"/>
                        </a:rPr>
                        <a:t>perusahaan</a:t>
                      </a:r>
                      <a:r>
                        <a:rPr lang="en-US" sz="1200" dirty="0">
                          <a:solidFill>
                            <a:sysClr val="windowText" lastClr="000000"/>
                          </a:solidFill>
                          <a:latin typeface="+mj-lt"/>
                        </a:rPr>
                        <a:t> </a:t>
                      </a:r>
                      <a:r>
                        <a:rPr lang="en-US" sz="1200" dirty="0" err="1">
                          <a:solidFill>
                            <a:sysClr val="windowText" lastClr="000000"/>
                          </a:solidFill>
                          <a:latin typeface="+mj-lt"/>
                        </a:rPr>
                        <a:t>sehingga</a:t>
                      </a:r>
                      <a:r>
                        <a:rPr lang="en-US" sz="1200" dirty="0">
                          <a:solidFill>
                            <a:sysClr val="windowText" lastClr="000000"/>
                          </a:solidFill>
                          <a:latin typeface="+mj-lt"/>
                        </a:rPr>
                        <a:t> </a:t>
                      </a:r>
                      <a:r>
                        <a:rPr lang="en-US" sz="1200" dirty="0" err="1">
                          <a:solidFill>
                            <a:sysClr val="windowText" lastClr="000000"/>
                          </a:solidFill>
                          <a:latin typeface="+mj-lt"/>
                        </a:rPr>
                        <a:t>perusahaan</a:t>
                      </a:r>
                      <a:r>
                        <a:rPr lang="en-US" sz="1200" dirty="0">
                          <a:solidFill>
                            <a:sysClr val="windowText" lastClr="000000"/>
                          </a:solidFill>
                          <a:latin typeface="+mj-lt"/>
                        </a:rPr>
                        <a:t> </a:t>
                      </a:r>
                      <a:r>
                        <a:rPr lang="en-US" sz="1200" dirty="0" err="1">
                          <a:solidFill>
                            <a:sysClr val="windowText" lastClr="000000"/>
                          </a:solidFill>
                          <a:latin typeface="+mj-lt"/>
                        </a:rPr>
                        <a:t>bebas</a:t>
                      </a:r>
                      <a:r>
                        <a:rPr lang="en-US" sz="1200" dirty="0">
                          <a:solidFill>
                            <a:sysClr val="windowText" lastClr="000000"/>
                          </a:solidFill>
                          <a:latin typeface="+mj-lt"/>
                        </a:rPr>
                        <a:t> </a:t>
                      </a:r>
                      <a:r>
                        <a:rPr lang="en-US" sz="1200" dirty="0" err="1">
                          <a:solidFill>
                            <a:sysClr val="windowText" lastClr="000000"/>
                          </a:solidFill>
                          <a:latin typeface="+mj-lt"/>
                        </a:rPr>
                        <a:t>menggunakan</a:t>
                      </a:r>
                      <a:r>
                        <a:rPr lang="en-US" sz="1200" dirty="0">
                          <a:solidFill>
                            <a:sysClr val="windowText" lastClr="000000"/>
                          </a:solidFill>
                          <a:latin typeface="+mj-lt"/>
                        </a:rPr>
                        <a:t> dana </a:t>
                      </a:r>
                      <a:r>
                        <a:rPr lang="en-US" sz="1200" dirty="0" err="1">
                          <a:solidFill>
                            <a:sysClr val="windowText" lastClr="000000"/>
                          </a:solidFill>
                          <a:latin typeface="+mj-lt"/>
                        </a:rPr>
                        <a:t>tersebut</a:t>
                      </a:r>
                      <a:r>
                        <a:rPr lang="en-US" sz="1200" dirty="0">
                          <a:solidFill>
                            <a:sysClr val="windowText" lastClr="000000"/>
                          </a:solidFill>
                          <a:latin typeface="+mj-lt"/>
                        </a:rPr>
                        <a:t>.</a:t>
                      </a:r>
                      <a:endParaRPr lang="en-ID" sz="1200" dirty="0">
                        <a:solidFill>
                          <a:sysClr val="windowText" lastClr="000000"/>
                        </a:solidFill>
                        <a:latin typeface="+mj-lt"/>
                      </a:endParaRPr>
                    </a:p>
                  </a:txBody>
                  <a:tcPr>
                    <a:solidFill>
                      <a:schemeClr val="accent6">
                        <a:lumMod val="40000"/>
                        <a:lumOff val="60000"/>
                      </a:schemeClr>
                    </a:solidFill>
                  </a:tcPr>
                </a:tc>
                <a:extLst>
                  <a:ext uri="{0D108BD9-81ED-4DB2-BD59-A6C34878D82A}">
                    <a16:rowId xmlns:a16="http://schemas.microsoft.com/office/drawing/2014/main" xmlns="" val="1625071655"/>
                  </a:ext>
                </a:extLst>
              </a:tr>
              <a:tr h="427534">
                <a:tc>
                  <a:txBody>
                    <a:bodyPr/>
                    <a:lstStyle/>
                    <a:p>
                      <a:pPr algn="ctr"/>
                      <a:r>
                        <a:rPr lang="en-US" sz="1200" dirty="0">
                          <a:solidFill>
                            <a:sysClr val="windowText" lastClr="000000"/>
                          </a:solidFill>
                          <a:latin typeface="+mj-lt"/>
                        </a:rPr>
                        <a:t>5.</a:t>
                      </a:r>
                      <a:endParaRPr lang="en-ID" sz="1200" dirty="0">
                        <a:solidFill>
                          <a:sysClr val="windowText" lastClr="000000"/>
                        </a:solidFill>
                        <a:latin typeface="+mj-lt"/>
                      </a:endParaRPr>
                    </a:p>
                  </a:txBody>
                  <a:tcPr>
                    <a:solidFill>
                      <a:schemeClr val="accent6">
                        <a:lumMod val="40000"/>
                        <a:lumOff val="60000"/>
                      </a:schemeClr>
                    </a:solidFill>
                  </a:tcPr>
                </a:tc>
                <a:tc>
                  <a:txBody>
                    <a:bodyPr/>
                    <a:lstStyle/>
                    <a:p>
                      <a:r>
                        <a:rPr lang="en-US" sz="1200" dirty="0" err="1">
                          <a:solidFill>
                            <a:sysClr val="windowText" lastClr="000000"/>
                          </a:solidFill>
                          <a:latin typeface="+mj-lt"/>
                        </a:rPr>
                        <a:t>Pembayaran</a:t>
                      </a:r>
                      <a:r>
                        <a:rPr lang="en-US" sz="1200" dirty="0">
                          <a:solidFill>
                            <a:sysClr val="windowText" lastClr="000000"/>
                          </a:solidFill>
                          <a:latin typeface="+mj-lt"/>
                        </a:rPr>
                        <a:t> </a:t>
                      </a:r>
                      <a:r>
                        <a:rPr lang="en-US" sz="1200" dirty="0" err="1">
                          <a:solidFill>
                            <a:sysClr val="windowText" lastClr="000000"/>
                          </a:solidFill>
                          <a:latin typeface="+mj-lt"/>
                        </a:rPr>
                        <a:t>Klaim</a:t>
                      </a:r>
                      <a:endParaRPr lang="en-ID" sz="1200" dirty="0">
                        <a:solidFill>
                          <a:sysClr val="windowText" lastClr="000000"/>
                        </a:solidFill>
                        <a:latin typeface="+mj-lt"/>
                      </a:endParaRPr>
                    </a:p>
                  </a:txBody>
                  <a:tcPr>
                    <a:solidFill>
                      <a:schemeClr val="accent6">
                        <a:lumMod val="40000"/>
                        <a:lumOff val="60000"/>
                      </a:schemeClr>
                    </a:solidFill>
                  </a:tcPr>
                </a:tc>
                <a:tc>
                  <a:txBody>
                    <a:bodyPr/>
                    <a:lstStyle/>
                    <a:p>
                      <a:r>
                        <a:rPr lang="en-US" sz="1200" dirty="0" err="1">
                          <a:solidFill>
                            <a:sysClr val="windowText" lastClr="000000"/>
                          </a:solidFill>
                          <a:latin typeface="+mj-lt"/>
                        </a:rPr>
                        <a:t>Sumber</a:t>
                      </a:r>
                      <a:r>
                        <a:rPr lang="en-US" sz="1200" dirty="0">
                          <a:solidFill>
                            <a:sysClr val="windowText" lastClr="000000"/>
                          </a:solidFill>
                          <a:latin typeface="+mj-lt"/>
                        </a:rPr>
                        <a:t> dana </a:t>
                      </a:r>
                      <a:r>
                        <a:rPr lang="en-US" sz="1200" dirty="0" err="1">
                          <a:solidFill>
                            <a:sysClr val="windowText" lastClr="000000"/>
                          </a:solidFill>
                          <a:latin typeface="+mj-lt"/>
                        </a:rPr>
                        <a:t>klaim</a:t>
                      </a:r>
                      <a:r>
                        <a:rPr lang="en-US" sz="1200" dirty="0">
                          <a:solidFill>
                            <a:sysClr val="windowText" lastClr="000000"/>
                          </a:solidFill>
                          <a:latin typeface="+mj-lt"/>
                        </a:rPr>
                        <a:t> </a:t>
                      </a:r>
                      <a:r>
                        <a:rPr lang="en-US" sz="1200" dirty="0" err="1">
                          <a:solidFill>
                            <a:sysClr val="windowText" lastClr="000000"/>
                          </a:solidFill>
                          <a:latin typeface="+mj-lt"/>
                        </a:rPr>
                        <a:t>berasal</a:t>
                      </a:r>
                      <a:r>
                        <a:rPr lang="en-US" sz="1200" dirty="0">
                          <a:solidFill>
                            <a:sysClr val="windowText" lastClr="000000"/>
                          </a:solidFill>
                          <a:latin typeface="+mj-lt"/>
                        </a:rPr>
                        <a:t> </a:t>
                      </a:r>
                      <a:r>
                        <a:rPr lang="en-US" sz="1200" dirty="0" err="1">
                          <a:solidFill>
                            <a:sysClr val="windowText" lastClr="000000"/>
                          </a:solidFill>
                          <a:latin typeface="+mj-lt"/>
                        </a:rPr>
                        <a:t>dari</a:t>
                      </a:r>
                      <a:r>
                        <a:rPr lang="en-US" sz="1200" dirty="0">
                          <a:solidFill>
                            <a:sysClr val="windowText" lastClr="000000"/>
                          </a:solidFill>
                          <a:latin typeface="+mj-lt"/>
                        </a:rPr>
                        <a:t> dana </a:t>
                      </a:r>
                      <a:r>
                        <a:rPr lang="en-US" sz="1200" dirty="0" err="1">
                          <a:solidFill>
                            <a:sysClr val="windowText" lastClr="000000"/>
                          </a:solidFill>
                          <a:latin typeface="+mj-lt"/>
                        </a:rPr>
                        <a:t>rekening</a:t>
                      </a:r>
                      <a:r>
                        <a:rPr lang="en-US" sz="1200" dirty="0">
                          <a:solidFill>
                            <a:sysClr val="windowText" lastClr="000000"/>
                          </a:solidFill>
                          <a:latin typeface="+mj-lt"/>
                        </a:rPr>
                        <a:t> </a:t>
                      </a:r>
                      <a:r>
                        <a:rPr lang="en-US" sz="1200" i="1" dirty="0" err="1">
                          <a:solidFill>
                            <a:sysClr val="windowText" lastClr="000000"/>
                          </a:solidFill>
                          <a:latin typeface="+mj-lt"/>
                        </a:rPr>
                        <a:t>tabarru</a:t>
                      </a:r>
                      <a:r>
                        <a:rPr lang="en-US" sz="1200" i="1" dirty="0">
                          <a:solidFill>
                            <a:sysClr val="windowText" lastClr="000000"/>
                          </a:solidFill>
                          <a:latin typeface="+mj-lt"/>
                        </a:rPr>
                        <a:t>’</a:t>
                      </a:r>
                      <a:r>
                        <a:rPr lang="en-US" sz="1200" dirty="0">
                          <a:solidFill>
                            <a:sysClr val="windowText" lastClr="000000"/>
                          </a:solidFill>
                          <a:latin typeface="+mj-lt"/>
                        </a:rPr>
                        <a:t>.</a:t>
                      </a:r>
                      <a:endParaRPr lang="en-ID" sz="1200" dirty="0">
                        <a:solidFill>
                          <a:sysClr val="windowText" lastClr="000000"/>
                        </a:solidFill>
                        <a:latin typeface="+mj-lt"/>
                      </a:endParaRPr>
                    </a:p>
                  </a:txBody>
                  <a:tcPr>
                    <a:solidFill>
                      <a:schemeClr val="accent6">
                        <a:lumMod val="40000"/>
                        <a:lumOff val="60000"/>
                      </a:schemeClr>
                    </a:solidFill>
                  </a:tcPr>
                </a:tc>
                <a:tc>
                  <a:txBody>
                    <a:bodyPr/>
                    <a:lstStyle/>
                    <a:p>
                      <a:r>
                        <a:rPr lang="en-US" sz="1200" dirty="0" err="1">
                          <a:solidFill>
                            <a:sysClr val="windowText" lastClr="000000"/>
                          </a:solidFill>
                          <a:latin typeface="+mj-lt"/>
                        </a:rPr>
                        <a:t>Sumber</a:t>
                      </a:r>
                      <a:r>
                        <a:rPr lang="en-US" sz="1200" dirty="0">
                          <a:solidFill>
                            <a:sysClr val="windowText" lastClr="000000"/>
                          </a:solidFill>
                          <a:latin typeface="+mj-lt"/>
                        </a:rPr>
                        <a:t> dana </a:t>
                      </a:r>
                      <a:r>
                        <a:rPr lang="en-US" sz="1200" dirty="0" err="1">
                          <a:solidFill>
                            <a:sysClr val="windowText" lastClr="000000"/>
                          </a:solidFill>
                          <a:latin typeface="+mj-lt"/>
                        </a:rPr>
                        <a:t>klaim</a:t>
                      </a:r>
                      <a:r>
                        <a:rPr lang="en-US" sz="1200" dirty="0">
                          <a:solidFill>
                            <a:sysClr val="windowText" lastClr="000000"/>
                          </a:solidFill>
                          <a:latin typeface="+mj-lt"/>
                        </a:rPr>
                        <a:t> </a:t>
                      </a:r>
                      <a:r>
                        <a:rPr lang="en-US" sz="1200" dirty="0" err="1">
                          <a:solidFill>
                            <a:sysClr val="windowText" lastClr="000000"/>
                          </a:solidFill>
                          <a:latin typeface="+mj-lt"/>
                        </a:rPr>
                        <a:t>berasal</a:t>
                      </a:r>
                      <a:r>
                        <a:rPr lang="en-US" sz="1200" dirty="0">
                          <a:solidFill>
                            <a:sysClr val="windowText" lastClr="000000"/>
                          </a:solidFill>
                          <a:latin typeface="+mj-lt"/>
                        </a:rPr>
                        <a:t> </a:t>
                      </a:r>
                      <a:r>
                        <a:rPr lang="en-US" sz="1200" dirty="0" err="1">
                          <a:solidFill>
                            <a:sysClr val="windowText" lastClr="000000"/>
                          </a:solidFill>
                          <a:latin typeface="+mj-lt"/>
                        </a:rPr>
                        <a:t>dari</a:t>
                      </a:r>
                      <a:r>
                        <a:rPr lang="en-US" sz="1200" dirty="0">
                          <a:solidFill>
                            <a:sysClr val="windowText" lastClr="000000"/>
                          </a:solidFill>
                          <a:latin typeface="+mj-lt"/>
                        </a:rPr>
                        <a:t> </a:t>
                      </a:r>
                      <a:r>
                        <a:rPr lang="en-US" sz="1200" dirty="0" err="1">
                          <a:solidFill>
                            <a:sysClr val="windowText" lastClr="000000"/>
                          </a:solidFill>
                          <a:latin typeface="+mj-lt"/>
                        </a:rPr>
                        <a:t>rekening</a:t>
                      </a:r>
                      <a:r>
                        <a:rPr lang="en-US" sz="1200" dirty="0">
                          <a:solidFill>
                            <a:sysClr val="windowText" lastClr="000000"/>
                          </a:solidFill>
                          <a:latin typeface="+mj-lt"/>
                        </a:rPr>
                        <a:t> dana </a:t>
                      </a:r>
                      <a:r>
                        <a:rPr lang="en-US" sz="1200" dirty="0" err="1">
                          <a:solidFill>
                            <a:sysClr val="windowText" lastClr="000000"/>
                          </a:solidFill>
                          <a:latin typeface="+mj-lt"/>
                        </a:rPr>
                        <a:t>perusahaan</a:t>
                      </a:r>
                      <a:r>
                        <a:rPr lang="en-US" sz="1200" dirty="0">
                          <a:solidFill>
                            <a:sysClr val="windowText" lastClr="000000"/>
                          </a:solidFill>
                          <a:latin typeface="+mj-lt"/>
                        </a:rPr>
                        <a:t>.</a:t>
                      </a:r>
                      <a:endParaRPr lang="en-ID" sz="1200" dirty="0">
                        <a:solidFill>
                          <a:sysClr val="windowText" lastClr="000000"/>
                        </a:solidFill>
                        <a:latin typeface="+mj-lt"/>
                      </a:endParaRPr>
                    </a:p>
                  </a:txBody>
                  <a:tcPr>
                    <a:solidFill>
                      <a:schemeClr val="accent6">
                        <a:lumMod val="40000"/>
                        <a:lumOff val="60000"/>
                      </a:schemeClr>
                    </a:solidFill>
                  </a:tcPr>
                </a:tc>
                <a:extLst>
                  <a:ext uri="{0D108BD9-81ED-4DB2-BD59-A6C34878D82A}">
                    <a16:rowId xmlns:a16="http://schemas.microsoft.com/office/drawing/2014/main" xmlns="" val="2900997140"/>
                  </a:ext>
                </a:extLst>
              </a:tr>
              <a:tr h="427534">
                <a:tc>
                  <a:txBody>
                    <a:bodyPr/>
                    <a:lstStyle/>
                    <a:p>
                      <a:pPr algn="ctr"/>
                      <a:r>
                        <a:rPr lang="en-US" sz="1200" dirty="0">
                          <a:solidFill>
                            <a:sysClr val="windowText" lastClr="000000"/>
                          </a:solidFill>
                          <a:latin typeface="+mj-lt"/>
                        </a:rPr>
                        <a:t>6.</a:t>
                      </a:r>
                      <a:endParaRPr lang="en-ID" sz="1200" dirty="0">
                        <a:solidFill>
                          <a:sysClr val="windowText" lastClr="000000"/>
                        </a:solidFill>
                        <a:latin typeface="+mj-lt"/>
                      </a:endParaRPr>
                    </a:p>
                  </a:txBody>
                  <a:tcPr>
                    <a:solidFill>
                      <a:schemeClr val="accent6">
                        <a:lumMod val="40000"/>
                        <a:lumOff val="60000"/>
                      </a:schemeClr>
                    </a:solidFill>
                  </a:tcPr>
                </a:tc>
                <a:tc>
                  <a:txBody>
                    <a:bodyPr/>
                    <a:lstStyle/>
                    <a:p>
                      <a:r>
                        <a:rPr lang="en-US" sz="1200" dirty="0">
                          <a:solidFill>
                            <a:sysClr val="windowText" lastClr="000000"/>
                          </a:solidFill>
                          <a:latin typeface="+mj-lt"/>
                        </a:rPr>
                        <a:t>Profit</a:t>
                      </a:r>
                      <a:endParaRPr lang="en-ID" sz="1200" dirty="0">
                        <a:solidFill>
                          <a:sysClr val="windowText" lastClr="000000"/>
                        </a:solidFill>
                        <a:latin typeface="+mj-lt"/>
                      </a:endParaRPr>
                    </a:p>
                  </a:txBody>
                  <a:tcPr>
                    <a:solidFill>
                      <a:schemeClr val="accent6">
                        <a:lumMod val="40000"/>
                        <a:lumOff val="60000"/>
                      </a:schemeClr>
                    </a:solidFill>
                  </a:tcPr>
                </a:tc>
                <a:tc>
                  <a:txBody>
                    <a:bodyPr/>
                    <a:lstStyle/>
                    <a:p>
                      <a:r>
                        <a:rPr lang="en-US" sz="1200" dirty="0" err="1">
                          <a:solidFill>
                            <a:sysClr val="windowText" lastClr="000000"/>
                          </a:solidFill>
                          <a:latin typeface="+mj-lt"/>
                        </a:rPr>
                        <a:t>Keuntungan</a:t>
                      </a:r>
                      <a:r>
                        <a:rPr lang="en-US" sz="1200" dirty="0">
                          <a:solidFill>
                            <a:sysClr val="windowText" lastClr="000000"/>
                          </a:solidFill>
                          <a:latin typeface="+mj-lt"/>
                        </a:rPr>
                        <a:t> </a:t>
                      </a:r>
                      <a:r>
                        <a:rPr lang="en-US" sz="1200" dirty="0" err="1">
                          <a:solidFill>
                            <a:sysClr val="windowText" lastClr="000000"/>
                          </a:solidFill>
                          <a:latin typeface="+mj-lt"/>
                        </a:rPr>
                        <a:t>dibagi</a:t>
                      </a:r>
                      <a:r>
                        <a:rPr lang="en-US" sz="1200" dirty="0">
                          <a:solidFill>
                            <a:sysClr val="windowText" lastClr="000000"/>
                          </a:solidFill>
                          <a:latin typeface="+mj-lt"/>
                        </a:rPr>
                        <a:t> </a:t>
                      </a:r>
                      <a:r>
                        <a:rPr lang="en-US" sz="1200" dirty="0" err="1">
                          <a:solidFill>
                            <a:sysClr val="windowText" lastClr="000000"/>
                          </a:solidFill>
                          <a:latin typeface="+mj-lt"/>
                        </a:rPr>
                        <a:t>sesuai</a:t>
                      </a:r>
                      <a:r>
                        <a:rPr lang="en-US" sz="1200" dirty="0">
                          <a:solidFill>
                            <a:sysClr val="windowText" lastClr="000000"/>
                          </a:solidFill>
                          <a:latin typeface="+mj-lt"/>
                        </a:rPr>
                        <a:t> </a:t>
                      </a:r>
                      <a:r>
                        <a:rPr lang="en-US" sz="1200" dirty="0" err="1">
                          <a:solidFill>
                            <a:sysClr val="windowText" lastClr="000000"/>
                          </a:solidFill>
                          <a:latin typeface="+mj-lt"/>
                        </a:rPr>
                        <a:t>prinsip</a:t>
                      </a:r>
                      <a:r>
                        <a:rPr lang="en-US" sz="1200" dirty="0">
                          <a:solidFill>
                            <a:sysClr val="windowText" lastClr="000000"/>
                          </a:solidFill>
                          <a:latin typeface="+mj-lt"/>
                        </a:rPr>
                        <a:t> </a:t>
                      </a:r>
                      <a:r>
                        <a:rPr lang="en-US" sz="1200" dirty="0" err="1">
                          <a:solidFill>
                            <a:sysClr val="windowText" lastClr="000000"/>
                          </a:solidFill>
                          <a:latin typeface="+mj-lt"/>
                        </a:rPr>
                        <a:t>bagi</a:t>
                      </a:r>
                      <a:r>
                        <a:rPr lang="en-US" sz="1200" dirty="0">
                          <a:solidFill>
                            <a:sysClr val="windowText" lastClr="000000"/>
                          </a:solidFill>
                          <a:latin typeface="+mj-lt"/>
                        </a:rPr>
                        <a:t> </a:t>
                      </a:r>
                      <a:r>
                        <a:rPr lang="en-US" sz="1200" dirty="0" err="1">
                          <a:solidFill>
                            <a:sysClr val="windowText" lastClr="000000"/>
                          </a:solidFill>
                          <a:latin typeface="+mj-lt"/>
                        </a:rPr>
                        <a:t>hasil</a:t>
                      </a:r>
                      <a:r>
                        <a:rPr lang="en-US" sz="1200" dirty="0">
                          <a:solidFill>
                            <a:sysClr val="windowText" lastClr="000000"/>
                          </a:solidFill>
                          <a:latin typeface="+mj-lt"/>
                        </a:rPr>
                        <a:t>.</a:t>
                      </a:r>
                      <a:endParaRPr lang="en-ID" sz="1200" dirty="0">
                        <a:solidFill>
                          <a:sysClr val="windowText" lastClr="000000"/>
                        </a:solidFill>
                        <a:latin typeface="+mj-lt"/>
                      </a:endParaRPr>
                    </a:p>
                  </a:txBody>
                  <a:tcPr>
                    <a:solidFill>
                      <a:schemeClr val="accent6">
                        <a:lumMod val="40000"/>
                        <a:lumOff val="60000"/>
                      </a:schemeClr>
                    </a:solidFill>
                  </a:tcPr>
                </a:tc>
                <a:tc>
                  <a:txBody>
                    <a:bodyPr/>
                    <a:lstStyle/>
                    <a:p>
                      <a:r>
                        <a:rPr lang="en-US" sz="1200" dirty="0" err="1">
                          <a:solidFill>
                            <a:sysClr val="windowText" lastClr="000000"/>
                          </a:solidFill>
                          <a:latin typeface="+mj-lt"/>
                        </a:rPr>
                        <a:t>Seluruh</a:t>
                      </a:r>
                      <a:r>
                        <a:rPr lang="en-US" sz="1200" dirty="0">
                          <a:solidFill>
                            <a:sysClr val="windowText" lastClr="000000"/>
                          </a:solidFill>
                          <a:latin typeface="+mj-lt"/>
                        </a:rPr>
                        <a:t> </a:t>
                      </a:r>
                      <a:r>
                        <a:rPr lang="en-US" sz="1200" dirty="0" err="1">
                          <a:solidFill>
                            <a:sysClr val="windowText" lastClr="000000"/>
                          </a:solidFill>
                          <a:latin typeface="+mj-lt"/>
                        </a:rPr>
                        <a:t>keuntungan</a:t>
                      </a:r>
                      <a:r>
                        <a:rPr lang="en-US" sz="1200" dirty="0">
                          <a:solidFill>
                            <a:sysClr val="windowText" lastClr="000000"/>
                          </a:solidFill>
                          <a:latin typeface="+mj-lt"/>
                        </a:rPr>
                        <a:t> </a:t>
                      </a:r>
                      <a:r>
                        <a:rPr lang="en-US" sz="1200" dirty="0" err="1">
                          <a:solidFill>
                            <a:sysClr val="windowText" lastClr="000000"/>
                          </a:solidFill>
                          <a:latin typeface="+mj-lt"/>
                        </a:rPr>
                        <a:t>menjadi</a:t>
                      </a:r>
                      <a:r>
                        <a:rPr lang="en-US" sz="1200" dirty="0">
                          <a:solidFill>
                            <a:sysClr val="windowText" lastClr="000000"/>
                          </a:solidFill>
                          <a:latin typeface="+mj-lt"/>
                        </a:rPr>
                        <a:t> </a:t>
                      </a:r>
                      <a:r>
                        <a:rPr lang="en-US" sz="1200" dirty="0" err="1">
                          <a:solidFill>
                            <a:sysClr val="windowText" lastClr="000000"/>
                          </a:solidFill>
                          <a:latin typeface="+mj-lt"/>
                        </a:rPr>
                        <a:t>milik</a:t>
                      </a:r>
                      <a:r>
                        <a:rPr lang="en-US" sz="1200" dirty="0">
                          <a:solidFill>
                            <a:sysClr val="windowText" lastClr="000000"/>
                          </a:solidFill>
                          <a:latin typeface="+mj-lt"/>
                        </a:rPr>
                        <a:t> </a:t>
                      </a:r>
                      <a:r>
                        <a:rPr lang="en-US" sz="1200" dirty="0" err="1">
                          <a:solidFill>
                            <a:sysClr val="windowText" lastClr="000000"/>
                          </a:solidFill>
                          <a:latin typeface="+mj-lt"/>
                        </a:rPr>
                        <a:t>perusahaan</a:t>
                      </a:r>
                      <a:r>
                        <a:rPr lang="en-US" sz="1200" dirty="0">
                          <a:solidFill>
                            <a:sysClr val="windowText" lastClr="000000"/>
                          </a:solidFill>
                          <a:latin typeface="+mj-lt"/>
                        </a:rPr>
                        <a:t>.</a:t>
                      </a:r>
                      <a:endParaRPr lang="en-ID" sz="1200" dirty="0">
                        <a:solidFill>
                          <a:sysClr val="windowText" lastClr="000000"/>
                        </a:solidFill>
                        <a:latin typeface="+mj-lt"/>
                      </a:endParaRPr>
                    </a:p>
                  </a:txBody>
                  <a:tcPr>
                    <a:solidFill>
                      <a:schemeClr val="accent6">
                        <a:lumMod val="40000"/>
                        <a:lumOff val="60000"/>
                      </a:schemeClr>
                    </a:solidFill>
                  </a:tcPr>
                </a:tc>
                <a:extLst>
                  <a:ext uri="{0D108BD9-81ED-4DB2-BD59-A6C34878D82A}">
                    <a16:rowId xmlns:a16="http://schemas.microsoft.com/office/drawing/2014/main" xmlns="" val="3741933178"/>
                  </a:ext>
                </a:extLst>
              </a:tr>
              <a:tr h="598548">
                <a:tc>
                  <a:txBody>
                    <a:bodyPr/>
                    <a:lstStyle/>
                    <a:p>
                      <a:pPr algn="ctr"/>
                      <a:r>
                        <a:rPr lang="en-US" sz="1200" dirty="0">
                          <a:solidFill>
                            <a:sysClr val="windowText" lastClr="000000"/>
                          </a:solidFill>
                          <a:latin typeface="+mj-lt"/>
                        </a:rPr>
                        <a:t>7. </a:t>
                      </a:r>
                      <a:endParaRPr lang="en-ID" sz="1200" dirty="0">
                        <a:solidFill>
                          <a:sysClr val="windowText" lastClr="000000"/>
                        </a:solidFill>
                        <a:latin typeface="+mj-lt"/>
                      </a:endParaRPr>
                    </a:p>
                  </a:txBody>
                  <a:tcPr>
                    <a:solidFill>
                      <a:schemeClr val="accent6">
                        <a:lumMod val="40000"/>
                        <a:lumOff val="60000"/>
                      </a:schemeClr>
                    </a:solidFill>
                  </a:tcPr>
                </a:tc>
                <a:tc>
                  <a:txBody>
                    <a:bodyPr/>
                    <a:lstStyle/>
                    <a:p>
                      <a:r>
                        <a:rPr lang="en-US" sz="1200" dirty="0" err="1">
                          <a:solidFill>
                            <a:sysClr val="windowText" lastClr="000000"/>
                          </a:solidFill>
                          <a:latin typeface="+mj-lt"/>
                        </a:rPr>
                        <a:t>Sistem</a:t>
                      </a:r>
                      <a:r>
                        <a:rPr lang="en-US" sz="1200" dirty="0">
                          <a:solidFill>
                            <a:sysClr val="windowText" lastClr="000000"/>
                          </a:solidFill>
                          <a:latin typeface="+mj-lt"/>
                        </a:rPr>
                        <a:t> </a:t>
                      </a:r>
                      <a:r>
                        <a:rPr lang="en-US" sz="1200" dirty="0" err="1">
                          <a:solidFill>
                            <a:sysClr val="windowText" lastClr="000000"/>
                          </a:solidFill>
                          <a:latin typeface="+mj-lt"/>
                        </a:rPr>
                        <a:t>Akuntansi</a:t>
                      </a:r>
                      <a:endParaRPr lang="en-ID" sz="1200" dirty="0">
                        <a:solidFill>
                          <a:sysClr val="windowText" lastClr="000000"/>
                        </a:solidFill>
                        <a:latin typeface="+mj-lt"/>
                      </a:endParaRPr>
                    </a:p>
                  </a:txBody>
                  <a:tcPr>
                    <a:solidFill>
                      <a:schemeClr val="accent6">
                        <a:lumMod val="40000"/>
                        <a:lumOff val="60000"/>
                      </a:schemeClr>
                    </a:solidFill>
                  </a:tcPr>
                </a:tc>
                <a:tc>
                  <a:txBody>
                    <a:bodyPr/>
                    <a:lstStyle/>
                    <a:p>
                      <a:r>
                        <a:rPr lang="en-US" sz="1200" i="1" dirty="0">
                          <a:solidFill>
                            <a:sysClr val="windowText" lastClr="000000"/>
                          </a:solidFill>
                          <a:latin typeface="+mj-lt"/>
                        </a:rPr>
                        <a:t>Cash basis</a:t>
                      </a:r>
                      <a:r>
                        <a:rPr lang="en-US" sz="1200" dirty="0">
                          <a:solidFill>
                            <a:sysClr val="windowText" lastClr="000000"/>
                          </a:solidFill>
                          <a:latin typeface="+mj-lt"/>
                        </a:rPr>
                        <a:t>, </a:t>
                      </a:r>
                      <a:r>
                        <a:rPr lang="en-US" sz="1200" dirty="0" err="1">
                          <a:solidFill>
                            <a:sysClr val="windowText" lastClr="000000"/>
                          </a:solidFill>
                          <a:latin typeface="+mj-lt"/>
                        </a:rPr>
                        <a:t>pencatatan</a:t>
                      </a:r>
                      <a:r>
                        <a:rPr lang="en-US" sz="1200" dirty="0">
                          <a:solidFill>
                            <a:sysClr val="windowText" lastClr="000000"/>
                          </a:solidFill>
                          <a:latin typeface="+mj-lt"/>
                        </a:rPr>
                        <a:t> </a:t>
                      </a:r>
                      <a:r>
                        <a:rPr lang="en-US" sz="1200" dirty="0" err="1">
                          <a:solidFill>
                            <a:sysClr val="windowText" lastClr="000000"/>
                          </a:solidFill>
                          <a:latin typeface="+mj-lt"/>
                        </a:rPr>
                        <a:t>pendapatan</a:t>
                      </a:r>
                      <a:r>
                        <a:rPr lang="en-US" sz="1200" dirty="0">
                          <a:solidFill>
                            <a:sysClr val="windowText" lastClr="000000"/>
                          </a:solidFill>
                          <a:latin typeface="+mj-lt"/>
                        </a:rPr>
                        <a:t> </a:t>
                      </a:r>
                      <a:r>
                        <a:rPr lang="en-US" sz="1200" dirty="0" err="1">
                          <a:solidFill>
                            <a:sysClr val="windowText" lastClr="000000"/>
                          </a:solidFill>
                          <a:latin typeface="+mj-lt"/>
                        </a:rPr>
                        <a:t>perusahaan</a:t>
                      </a:r>
                      <a:r>
                        <a:rPr lang="en-US" sz="1200" dirty="0">
                          <a:solidFill>
                            <a:sysClr val="windowText" lastClr="000000"/>
                          </a:solidFill>
                          <a:latin typeface="+mj-lt"/>
                        </a:rPr>
                        <a:t> </a:t>
                      </a:r>
                      <a:r>
                        <a:rPr lang="en-US" sz="1200" dirty="0" err="1">
                          <a:solidFill>
                            <a:sysClr val="windowText" lastClr="000000"/>
                          </a:solidFill>
                          <a:latin typeface="+mj-lt"/>
                        </a:rPr>
                        <a:t>dilakukan</a:t>
                      </a:r>
                      <a:r>
                        <a:rPr lang="en-US" sz="1200" dirty="0">
                          <a:solidFill>
                            <a:sysClr val="windowText" lastClr="000000"/>
                          </a:solidFill>
                          <a:latin typeface="+mj-lt"/>
                        </a:rPr>
                        <a:t> </a:t>
                      </a:r>
                      <a:r>
                        <a:rPr lang="en-US" sz="1200" dirty="0" err="1">
                          <a:solidFill>
                            <a:sysClr val="windowText" lastClr="000000"/>
                          </a:solidFill>
                          <a:latin typeface="+mj-lt"/>
                        </a:rPr>
                        <a:t>saat</a:t>
                      </a:r>
                      <a:r>
                        <a:rPr lang="en-US" sz="1200" dirty="0">
                          <a:solidFill>
                            <a:sysClr val="windowText" lastClr="000000"/>
                          </a:solidFill>
                          <a:latin typeface="+mj-lt"/>
                        </a:rPr>
                        <a:t> </a:t>
                      </a:r>
                      <a:r>
                        <a:rPr lang="en-US" sz="1200" dirty="0" err="1">
                          <a:solidFill>
                            <a:sysClr val="windowText" lastClr="000000"/>
                          </a:solidFill>
                          <a:latin typeface="+mj-lt"/>
                        </a:rPr>
                        <a:t>pembayaran</a:t>
                      </a:r>
                      <a:r>
                        <a:rPr lang="en-US" sz="1200" dirty="0">
                          <a:solidFill>
                            <a:sysClr val="windowText" lastClr="000000"/>
                          </a:solidFill>
                          <a:latin typeface="+mj-lt"/>
                        </a:rPr>
                        <a:t> </a:t>
                      </a:r>
                      <a:r>
                        <a:rPr lang="en-US" sz="1200" dirty="0" err="1">
                          <a:solidFill>
                            <a:sysClr val="windowText" lastClr="000000"/>
                          </a:solidFill>
                          <a:latin typeface="+mj-lt"/>
                        </a:rPr>
                        <a:t>diterima</a:t>
                      </a:r>
                      <a:endParaRPr lang="en-ID" sz="1200" dirty="0">
                        <a:solidFill>
                          <a:sysClr val="windowText" lastClr="000000"/>
                        </a:solidFill>
                        <a:latin typeface="+mj-lt"/>
                      </a:endParaRPr>
                    </a:p>
                  </a:txBody>
                  <a:tcPr>
                    <a:solidFill>
                      <a:schemeClr val="accent6">
                        <a:lumMod val="40000"/>
                        <a:lumOff val="60000"/>
                      </a:schemeClr>
                    </a:solidFill>
                  </a:tcPr>
                </a:tc>
                <a:tc>
                  <a:txBody>
                    <a:bodyPr/>
                    <a:lstStyle/>
                    <a:p>
                      <a:r>
                        <a:rPr lang="en-US" sz="1200" i="1" dirty="0">
                          <a:solidFill>
                            <a:sysClr val="windowText" lastClr="000000"/>
                          </a:solidFill>
                          <a:latin typeface="+mj-lt"/>
                        </a:rPr>
                        <a:t>Accrual basis</a:t>
                      </a:r>
                      <a:r>
                        <a:rPr lang="en-US" sz="1200" dirty="0">
                          <a:solidFill>
                            <a:sysClr val="windowText" lastClr="000000"/>
                          </a:solidFill>
                          <a:latin typeface="+mj-lt"/>
                        </a:rPr>
                        <a:t>, </a:t>
                      </a:r>
                      <a:r>
                        <a:rPr lang="en-US" sz="1200" dirty="0" err="1">
                          <a:solidFill>
                            <a:sysClr val="windowText" lastClr="000000"/>
                          </a:solidFill>
                          <a:latin typeface="+mj-lt"/>
                        </a:rPr>
                        <a:t>pencatatan</a:t>
                      </a:r>
                      <a:r>
                        <a:rPr lang="en-US" sz="1200" dirty="0">
                          <a:solidFill>
                            <a:sysClr val="windowText" lastClr="000000"/>
                          </a:solidFill>
                          <a:latin typeface="+mj-lt"/>
                        </a:rPr>
                        <a:t> </a:t>
                      </a:r>
                      <a:r>
                        <a:rPr lang="en-US" sz="1200" dirty="0" err="1">
                          <a:solidFill>
                            <a:sysClr val="windowText" lastClr="000000"/>
                          </a:solidFill>
                          <a:latin typeface="+mj-lt"/>
                        </a:rPr>
                        <a:t>pendapatan</a:t>
                      </a:r>
                      <a:r>
                        <a:rPr lang="en-US" sz="1200" dirty="0">
                          <a:solidFill>
                            <a:sysClr val="windowText" lastClr="000000"/>
                          </a:solidFill>
                          <a:latin typeface="+mj-lt"/>
                        </a:rPr>
                        <a:t> </a:t>
                      </a:r>
                      <a:r>
                        <a:rPr lang="en-US" sz="1200" dirty="0" err="1">
                          <a:solidFill>
                            <a:sysClr val="windowText" lastClr="000000"/>
                          </a:solidFill>
                          <a:latin typeface="+mj-lt"/>
                        </a:rPr>
                        <a:t>perusahaan</a:t>
                      </a:r>
                      <a:r>
                        <a:rPr lang="en-US" sz="1200" dirty="0">
                          <a:solidFill>
                            <a:sysClr val="windowText" lastClr="000000"/>
                          </a:solidFill>
                          <a:latin typeface="+mj-lt"/>
                        </a:rPr>
                        <a:t> </a:t>
                      </a:r>
                      <a:r>
                        <a:rPr lang="en-US" sz="1200" dirty="0" err="1">
                          <a:solidFill>
                            <a:sysClr val="windowText" lastClr="000000"/>
                          </a:solidFill>
                          <a:latin typeface="+mj-lt"/>
                        </a:rPr>
                        <a:t>dilakukan</a:t>
                      </a:r>
                      <a:r>
                        <a:rPr lang="en-US" sz="1200" dirty="0">
                          <a:solidFill>
                            <a:sysClr val="windowText" lastClr="000000"/>
                          </a:solidFill>
                          <a:latin typeface="+mj-lt"/>
                        </a:rPr>
                        <a:t> </a:t>
                      </a:r>
                      <a:r>
                        <a:rPr lang="en-US" sz="1200" dirty="0" err="1">
                          <a:solidFill>
                            <a:sysClr val="windowText" lastClr="000000"/>
                          </a:solidFill>
                          <a:latin typeface="+mj-lt"/>
                        </a:rPr>
                        <a:t>bedasarkan</a:t>
                      </a:r>
                      <a:r>
                        <a:rPr lang="en-US" sz="1200" dirty="0">
                          <a:solidFill>
                            <a:sysClr val="windowText" lastClr="000000"/>
                          </a:solidFill>
                          <a:latin typeface="+mj-lt"/>
                        </a:rPr>
                        <a:t> </a:t>
                      </a:r>
                      <a:r>
                        <a:rPr lang="en-US" sz="1200" dirty="0" err="1">
                          <a:solidFill>
                            <a:sysClr val="windowText" lastClr="000000"/>
                          </a:solidFill>
                          <a:latin typeface="+mj-lt"/>
                        </a:rPr>
                        <a:t>transaksi</a:t>
                      </a:r>
                      <a:r>
                        <a:rPr lang="en-US" sz="1200" dirty="0">
                          <a:solidFill>
                            <a:sysClr val="windowText" lastClr="000000"/>
                          </a:solidFill>
                          <a:latin typeface="+mj-lt"/>
                        </a:rPr>
                        <a:t> yang </a:t>
                      </a:r>
                      <a:r>
                        <a:rPr lang="en-US" sz="1200" dirty="0" err="1">
                          <a:solidFill>
                            <a:sysClr val="windowText" lastClr="000000"/>
                          </a:solidFill>
                          <a:latin typeface="+mj-lt"/>
                        </a:rPr>
                        <a:t>ada</a:t>
                      </a:r>
                      <a:r>
                        <a:rPr lang="en-US" sz="1200" dirty="0">
                          <a:solidFill>
                            <a:sysClr val="windowText" lastClr="000000"/>
                          </a:solidFill>
                          <a:latin typeface="+mj-lt"/>
                        </a:rPr>
                        <a:t>.</a:t>
                      </a:r>
                      <a:endParaRPr lang="en-ID" sz="1200" dirty="0">
                        <a:solidFill>
                          <a:sysClr val="windowText" lastClr="000000"/>
                        </a:solidFill>
                        <a:latin typeface="+mj-lt"/>
                      </a:endParaRPr>
                    </a:p>
                  </a:txBody>
                  <a:tcPr>
                    <a:solidFill>
                      <a:schemeClr val="accent6">
                        <a:lumMod val="40000"/>
                        <a:lumOff val="60000"/>
                      </a:schemeClr>
                    </a:solidFill>
                  </a:tcPr>
                </a:tc>
                <a:extLst>
                  <a:ext uri="{0D108BD9-81ED-4DB2-BD59-A6C34878D82A}">
                    <a16:rowId xmlns:a16="http://schemas.microsoft.com/office/drawing/2014/main" xmlns="" val="804298951"/>
                  </a:ext>
                </a:extLst>
              </a:tr>
              <a:tr h="598548">
                <a:tc>
                  <a:txBody>
                    <a:bodyPr/>
                    <a:lstStyle/>
                    <a:p>
                      <a:pPr algn="ctr"/>
                      <a:r>
                        <a:rPr lang="en-US" sz="1200" dirty="0">
                          <a:solidFill>
                            <a:sysClr val="windowText" lastClr="000000"/>
                          </a:solidFill>
                          <a:latin typeface="+mj-lt"/>
                        </a:rPr>
                        <a:t>8.</a:t>
                      </a:r>
                      <a:endParaRPr lang="en-ID" sz="1200" dirty="0">
                        <a:solidFill>
                          <a:sysClr val="windowText" lastClr="000000"/>
                        </a:solidFill>
                        <a:latin typeface="+mj-lt"/>
                      </a:endParaRPr>
                    </a:p>
                  </a:txBody>
                  <a:tcPr>
                    <a:solidFill>
                      <a:schemeClr val="accent6">
                        <a:lumMod val="40000"/>
                        <a:lumOff val="60000"/>
                      </a:schemeClr>
                    </a:solidFill>
                  </a:tcPr>
                </a:tc>
                <a:tc>
                  <a:txBody>
                    <a:bodyPr/>
                    <a:lstStyle/>
                    <a:p>
                      <a:r>
                        <a:rPr lang="en-US" sz="1200" dirty="0" err="1">
                          <a:solidFill>
                            <a:sysClr val="windowText" lastClr="000000"/>
                          </a:solidFill>
                          <a:latin typeface="+mj-lt"/>
                        </a:rPr>
                        <a:t>Prinsip</a:t>
                      </a:r>
                      <a:r>
                        <a:rPr lang="en-US" sz="1200" dirty="0">
                          <a:solidFill>
                            <a:sysClr val="windowText" lastClr="000000"/>
                          </a:solidFill>
                          <a:latin typeface="+mj-lt"/>
                        </a:rPr>
                        <a:t> Dasar/ </a:t>
                      </a:r>
                      <a:r>
                        <a:rPr lang="en-US" sz="1200" dirty="0" err="1">
                          <a:solidFill>
                            <a:sysClr val="windowText" lastClr="000000"/>
                          </a:solidFill>
                          <a:latin typeface="+mj-lt"/>
                        </a:rPr>
                        <a:t>Pengelolaan</a:t>
                      </a:r>
                      <a:r>
                        <a:rPr lang="en-US" sz="1200" dirty="0">
                          <a:solidFill>
                            <a:sysClr val="windowText" lastClr="000000"/>
                          </a:solidFill>
                          <a:latin typeface="+mj-lt"/>
                        </a:rPr>
                        <a:t> </a:t>
                      </a:r>
                      <a:r>
                        <a:rPr lang="en-US" sz="1200" dirty="0" err="1">
                          <a:solidFill>
                            <a:sysClr val="windowText" lastClr="000000"/>
                          </a:solidFill>
                          <a:latin typeface="+mj-lt"/>
                        </a:rPr>
                        <a:t>Risiko</a:t>
                      </a:r>
                      <a:endParaRPr lang="en-ID" sz="1200" dirty="0">
                        <a:solidFill>
                          <a:sysClr val="windowText" lastClr="000000"/>
                        </a:solidFill>
                        <a:latin typeface="+mj-lt"/>
                      </a:endParaRPr>
                    </a:p>
                  </a:txBody>
                  <a:tcPr>
                    <a:solidFill>
                      <a:schemeClr val="accent6">
                        <a:lumMod val="40000"/>
                        <a:lumOff val="60000"/>
                      </a:schemeClr>
                    </a:solidFill>
                  </a:tcPr>
                </a:tc>
                <a:tc>
                  <a:txBody>
                    <a:bodyPr/>
                    <a:lstStyle/>
                    <a:p>
                      <a:r>
                        <a:rPr lang="en-US" sz="1200" i="1" dirty="0">
                          <a:solidFill>
                            <a:sysClr val="windowText" lastClr="000000"/>
                          </a:solidFill>
                          <a:latin typeface="+mj-lt"/>
                        </a:rPr>
                        <a:t>Risk sharing, </a:t>
                      </a:r>
                      <a:r>
                        <a:rPr lang="en-US" sz="1200" i="0" dirty="0" err="1">
                          <a:solidFill>
                            <a:sysClr val="windowText" lastClr="000000"/>
                          </a:solidFill>
                          <a:latin typeface="+mj-lt"/>
                        </a:rPr>
                        <a:t>risiko</a:t>
                      </a:r>
                      <a:r>
                        <a:rPr lang="en-US" sz="1200" i="0" dirty="0">
                          <a:solidFill>
                            <a:sysClr val="windowText" lastClr="000000"/>
                          </a:solidFill>
                          <a:latin typeface="+mj-lt"/>
                        </a:rPr>
                        <a:t> </a:t>
                      </a:r>
                      <a:r>
                        <a:rPr lang="en-US" sz="1200" i="0" dirty="0" err="1">
                          <a:solidFill>
                            <a:sysClr val="windowText" lastClr="000000"/>
                          </a:solidFill>
                          <a:latin typeface="+mj-lt"/>
                        </a:rPr>
                        <a:t>ditanggung</a:t>
                      </a:r>
                      <a:r>
                        <a:rPr lang="en-US" sz="1200" i="0" dirty="0">
                          <a:solidFill>
                            <a:sysClr val="windowText" lastClr="000000"/>
                          </a:solidFill>
                          <a:latin typeface="+mj-lt"/>
                        </a:rPr>
                        <a:t> oleh sesame </a:t>
                      </a:r>
                      <a:r>
                        <a:rPr lang="en-US" sz="1200" i="0" dirty="0" err="1">
                          <a:solidFill>
                            <a:sysClr val="windowText" lastClr="000000"/>
                          </a:solidFill>
                          <a:latin typeface="+mj-lt"/>
                        </a:rPr>
                        <a:t>anggota</a:t>
                      </a:r>
                      <a:r>
                        <a:rPr lang="en-US" sz="1200" i="0" dirty="0">
                          <a:solidFill>
                            <a:sysClr val="windowText" lastClr="000000"/>
                          </a:solidFill>
                          <a:latin typeface="+mj-lt"/>
                        </a:rPr>
                        <a:t> </a:t>
                      </a:r>
                      <a:r>
                        <a:rPr lang="en-US" sz="1200" i="0" dirty="0" err="1">
                          <a:solidFill>
                            <a:sysClr val="windowText" lastClr="000000"/>
                          </a:solidFill>
                          <a:latin typeface="+mj-lt"/>
                        </a:rPr>
                        <a:t>asuransi</a:t>
                      </a:r>
                      <a:r>
                        <a:rPr lang="en-US" sz="1200" i="0" dirty="0">
                          <a:solidFill>
                            <a:sysClr val="windowText" lastClr="000000"/>
                          </a:solidFill>
                          <a:latin typeface="+mj-lt"/>
                        </a:rPr>
                        <a:t>.</a:t>
                      </a:r>
                      <a:endParaRPr lang="en-ID" sz="1200" i="0" dirty="0">
                        <a:solidFill>
                          <a:sysClr val="windowText" lastClr="000000"/>
                        </a:solidFill>
                        <a:latin typeface="+mj-lt"/>
                      </a:endParaRPr>
                    </a:p>
                  </a:txBody>
                  <a:tcPr>
                    <a:solidFill>
                      <a:schemeClr val="accent6">
                        <a:lumMod val="40000"/>
                        <a:lumOff val="60000"/>
                      </a:schemeClr>
                    </a:solidFill>
                  </a:tcPr>
                </a:tc>
                <a:tc>
                  <a:txBody>
                    <a:bodyPr/>
                    <a:lstStyle/>
                    <a:p>
                      <a:r>
                        <a:rPr lang="en-US" sz="1200" dirty="0">
                          <a:solidFill>
                            <a:sysClr val="windowText" lastClr="000000"/>
                          </a:solidFill>
                          <a:latin typeface="+mj-lt"/>
                        </a:rPr>
                        <a:t>Risk transfer, </a:t>
                      </a:r>
                      <a:r>
                        <a:rPr lang="en-US" sz="1200" dirty="0" err="1">
                          <a:solidFill>
                            <a:sysClr val="windowText" lastClr="000000"/>
                          </a:solidFill>
                          <a:latin typeface="+mj-lt"/>
                        </a:rPr>
                        <a:t>risiko</a:t>
                      </a:r>
                      <a:r>
                        <a:rPr lang="en-US" sz="1200" dirty="0">
                          <a:solidFill>
                            <a:sysClr val="windowText" lastClr="000000"/>
                          </a:solidFill>
                          <a:latin typeface="+mj-lt"/>
                        </a:rPr>
                        <a:t> yang </a:t>
                      </a:r>
                      <a:r>
                        <a:rPr lang="en-US" sz="1200" dirty="0" err="1">
                          <a:solidFill>
                            <a:sysClr val="windowText" lastClr="000000"/>
                          </a:solidFill>
                          <a:latin typeface="+mj-lt"/>
                        </a:rPr>
                        <a:t>dilakukan</a:t>
                      </a:r>
                      <a:r>
                        <a:rPr lang="en-US" sz="1200" dirty="0">
                          <a:solidFill>
                            <a:sysClr val="windowText" lastClr="000000"/>
                          </a:solidFill>
                          <a:latin typeface="+mj-lt"/>
                        </a:rPr>
                        <a:t> </a:t>
                      </a:r>
                      <a:r>
                        <a:rPr lang="en-US" sz="1200" dirty="0" err="1">
                          <a:solidFill>
                            <a:sysClr val="windowText" lastClr="000000"/>
                          </a:solidFill>
                          <a:latin typeface="+mj-lt"/>
                        </a:rPr>
                        <a:t>dengan</a:t>
                      </a:r>
                      <a:r>
                        <a:rPr lang="en-US" sz="1200" dirty="0">
                          <a:solidFill>
                            <a:sysClr val="windowText" lastClr="000000"/>
                          </a:solidFill>
                          <a:latin typeface="+mj-lt"/>
                        </a:rPr>
                        <a:t> </a:t>
                      </a:r>
                      <a:r>
                        <a:rPr lang="en-US" sz="1200" dirty="0" err="1">
                          <a:solidFill>
                            <a:sysClr val="windowText" lastClr="000000"/>
                          </a:solidFill>
                          <a:latin typeface="+mj-lt"/>
                        </a:rPr>
                        <a:t>memindahkan</a:t>
                      </a:r>
                      <a:r>
                        <a:rPr lang="en-US" sz="1200" dirty="0">
                          <a:solidFill>
                            <a:sysClr val="windowText" lastClr="000000"/>
                          </a:solidFill>
                          <a:latin typeface="+mj-lt"/>
                        </a:rPr>
                        <a:t> </a:t>
                      </a:r>
                      <a:r>
                        <a:rPr lang="en-US" sz="1200" dirty="0" err="1">
                          <a:solidFill>
                            <a:sysClr val="windowText" lastClr="000000"/>
                          </a:solidFill>
                          <a:latin typeface="+mj-lt"/>
                        </a:rPr>
                        <a:t>risiko</a:t>
                      </a:r>
                      <a:r>
                        <a:rPr lang="en-US" sz="1200" dirty="0">
                          <a:solidFill>
                            <a:sysClr val="windowText" lastClr="000000"/>
                          </a:solidFill>
                          <a:latin typeface="+mj-lt"/>
                        </a:rPr>
                        <a:t> </a:t>
                      </a:r>
                      <a:r>
                        <a:rPr lang="en-US" sz="1200" dirty="0" err="1">
                          <a:solidFill>
                            <a:sysClr val="windowText" lastClr="000000"/>
                          </a:solidFill>
                          <a:latin typeface="+mj-lt"/>
                        </a:rPr>
                        <a:t>peserta</a:t>
                      </a:r>
                      <a:r>
                        <a:rPr lang="en-US" sz="1200" dirty="0">
                          <a:solidFill>
                            <a:sysClr val="windowText" lastClr="000000"/>
                          </a:solidFill>
                          <a:latin typeface="+mj-lt"/>
                        </a:rPr>
                        <a:t> </a:t>
                      </a:r>
                      <a:r>
                        <a:rPr lang="en-US" sz="1200" dirty="0" err="1">
                          <a:solidFill>
                            <a:sysClr val="windowText" lastClr="000000"/>
                          </a:solidFill>
                          <a:latin typeface="+mj-lt"/>
                        </a:rPr>
                        <a:t>asuransi</a:t>
                      </a:r>
                      <a:r>
                        <a:rPr lang="en-US" sz="1200" dirty="0">
                          <a:solidFill>
                            <a:sysClr val="windowText" lastClr="000000"/>
                          </a:solidFill>
                          <a:latin typeface="+mj-lt"/>
                        </a:rPr>
                        <a:t> </a:t>
                      </a:r>
                      <a:r>
                        <a:rPr lang="en-US" sz="1200" dirty="0" err="1">
                          <a:solidFill>
                            <a:sysClr val="windowText" lastClr="000000"/>
                          </a:solidFill>
                          <a:latin typeface="+mj-lt"/>
                        </a:rPr>
                        <a:t>ke</a:t>
                      </a:r>
                      <a:r>
                        <a:rPr lang="en-US" sz="1200" dirty="0">
                          <a:solidFill>
                            <a:sysClr val="windowText" lastClr="000000"/>
                          </a:solidFill>
                          <a:latin typeface="+mj-lt"/>
                        </a:rPr>
                        <a:t> </a:t>
                      </a:r>
                      <a:r>
                        <a:rPr lang="en-US" sz="1200" dirty="0" err="1">
                          <a:solidFill>
                            <a:sysClr val="windowText" lastClr="000000"/>
                          </a:solidFill>
                          <a:latin typeface="+mj-lt"/>
                        </a:rPr>
                        <a:t>perusahaan</a:t>
                      </a:r>
                      <a:r>
                        <a:rPr lang="en-US" sz="1200" dirty="0">
                          <a:solidFill>
                            <a:sysClr val="windowText" lastClr="000000"/>
                          </a:solidFill>
                          <a:latin typeface="+mj-lt"/>
                        </a:rPr>
                        <a:t> </a:t>
                      </a:r>
                      <a:r>
                        <a:rPr lang="en-US" sz="1200" dirty="0" err="1">
                          <a:solidFill>
                            <a:sysClr val="windowText" lastClr="000000"/>
                          </a:solidFill>
                          <a:latin typeface="+mj-lt"/>
                        </a:rPr>
                        <a:t>asuransi</a:t>
                      </a:r>
                      <a:r>
                        <a:rPr lang="en-US" sz="1200" dirty="0">
                          <a:solidFill>
                            <a:sysClr val="windowText" lastClr="000000"/>
                          </a:solidFill>
                          <a:latin typeface="+mj-lt"/>
                        </a:rPr>
                        <a:t>. </a:t>
                      </a:r>
                      <a:endParaRPr lang="en-ID" sz="1200" dirty="0">
                        <a:solidFill>
                          <a:sysClr val="windowText" lastClr="000000"/>
                        </a:solidFill>
                        <a:latin typeface="+mj-lt"/>
                      </a:endParaRPr>
                    </a:p>
                  </a:txBody>
                  <a:tcPr>
                    <a:solidFill>
                      <a:schemeClr val="accent6">
                        <a:lumMod val="40000"/>
                        <a:lumOff val="60000"/>
                      </a:schemeClr>
                    </a:solidFill>
                  </a:tcPr>
                </a:tc>
                <a:extLst>
                  <a:ext uri="{0D108BD9-81ED-4DB2-BD59-A6C34878D82A}">
                    <a16:rowId xmlns:a16="http://schemas.microsoft.com/office/drawing/2014/main" xmlns="" val="617943988"/>
                  </a:ext>
                </a:extLst>
              </a:tr>
            </a:tbl>
          </a:graphicData>
        </a:graphic>
      </p:graphicFrame>
      <p:sp>
        <p:nvSpPr>
          <p:cNvPr id="7" name="Google Shape;1615;p36">
            <a:extLst>
              <a:ext uri="{FF2B5EF4-FFF2-40B4-BE49-F238E27FC236}">
                <a16:creationId xmlns:a16="http://schemas.microsoft.com/office/drawing/2014/main" xmlns="" id="{09F8F7D5-BE1C-388D-33A0-B73EBBDD91F2}"/>
              </a:ext>
            </a:extLst>
          </p:cNvPr>
          <p:cNvSpPr/>
          <p:nvPr/>
        </p:nvSpPr>
        <p:spPr>
          <a:xfrm>
            <a:off x="457200" y="185791"/>
            <a:ext cx="6995400" cy="375505"/>
          </a:xfrm>
          <a:prstGeom prst="round2SameRect">
            <a:avLst>
              <a:gd name="adj1" fmla="val 35758"/>
              <a:gd name="adj2" fmla="val 0"/>
            </a:avLst>
          </a:prstGeom>
          <a:gradFill>
            <a:gsLst>
              <a:gs pos="0">
                <a:schemeClr val="dk2"/>
              </a:gs>
              <a:gs pos="100000">
                <a:schemeClr val="accent2"/>
              </a:gs>
            </a:gsLst>
            <a:lin ang="10800025"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8" name="Google Shape;1736;p37">
            <a:extLst>
              <a:ext uri="{FF2B5EF4-FFF2-40B4-BE49-F238E27FC236}">
                <a16:creationId xmlns:a16="http://schemas.microsoft.com/office/drawing/2014/main" xmlns="" id="{31D6E144-38AB-2B0A-DFF0-26722C59DFE1}"/>
              </a:ext>
            </a:extLst>
          </p:cNvPr>
          <p:cNvGrpSpPr/>
          <p:nvPr/>
        </p:nvGrpSpPr>
        <p:grpSpPr>
          <a:xfrm>
            <a:off x="7239000" y="245849"/>
            <a:ext cx="939275" cy="343475"/>
            <a:chOff x="631725" y="3333175"/>
            <a:chExt cx="939275" cy="343475"/>
          </a:xfrm>
        </p:grpSpPr>
        <p:sp>
          <p:nvSpPr>
            <p:cNvPr id="9" name="Google Shape;1737;p37">
              <a:extLst>
                <a:ext uri="{FF2B5EF4-FFF2-40B4-BE49-F238E27FC236}">
                  <a16:creationId xmlns:a16="http://schemas.microsoft.com/office/drawing/2014/main" xmlns="" id="{92582EA2-9BA8-B0B8-8896-FAEC1D10FA00}"/>
                </a:ext>
              </a:extLst>
            </p:cNvPr>
            <p:cNvSpPr/>
            <p:nvPr/>
          </p:nvSpPr>
          <p:spPr>
            <a:xfrm>
              <a:off x="670500" y="3357475"/>
              <a:ext cx="876175" cy="291075"/>
            </a:xfrm>
            <a:custGeom>
              <a:avLst/>
              <a:gdLst/>
              <a:ahLst/>
              <a:cxnLst/>
              <a:rect l="l" t="t" r="r" b="b"/>
              <a:pathLst>
                <a:path w="35047" h="11643" extrusionOk="0">
                  <a:moveTo>
                    <a:pt x="0" y="11642"/>
                  </a:moveTo>
                  <a:lnTo>
                    <a:pt x="34803" y="11642"/>
                  </a:lnTo>
                  <a:cubicBezTo>
                    <a:pt x="34803" y="11642"/>
                    <a:pt x="35046" y="8481"/>
                    <a:pt x="31156" y="8967"/>
                  </a:cubicBezTo>
                  <a:cubicBezTo>
                    <a:pt x="31156" y="8967"/>
                    <a:pt x="33192" y="6809"/>
                    <a:pt x="31946" y="4530"/>
                  </a:cubicBezTo>
                  <a:cubicBezTo>
                    <a:pt x="31308" y="3314"/>
                    <a:pt x="29970" y="2645"/>
                    <a:pt x="28603" y="2736"/>
                  </a:cubicBezTo>
                  <a:cubicBezTo>
                    <a:pt x="26992" y="2858"/>
                    <a:pt x="25046" y="3861"/>
                    <a:pt x="25837" y="8208"/>
                  </a:cubicBezTo>
                  <a:cubicBezTo>
                    <a:pt x="25837" y="8208"/>
                    <a:pt x="24712" y="7387"/>
                    <a:pt x="23435" y="8177"/>
                  </a:cubicBezTo>
                  <a:cubicBezTo>
                    <a:pt x="23435" y="8177"/>
                    <a:pt x="23466" y="8116"/>
                    <a:pt x="23496" y="8025"/>
                  </a:cubicBezTo>
                  <a:cubicBezTo>
                    <a:pt x="24074" y="5654"/>
                    <a:pt x="21824" y="3527"/>
                    <a:pt x="19545" y="4347"/>
                  </a:cubicBezTo>
                  <a:cubicBezTo>
                    <a:pt x="18845" y="4621"/>
                    <a:pt x="18086" y="5138"/>
                    <a:pt x="17386" y="6141"/>
                  </a:cubicBezTo>
                  <a:cubicBezTo>
                    <a:pt x="17386" y="6141"/>
                    <a:pt x="18845" y="1521"/>
                    <a:pt x="15715" y="396"/>
                  </a:cubicBezTo>
                  <a:cubicBezTo>
                    <a:pt x="14681" y="1"/>
                    <a:pt x="13526" y="92"/>
                    <a:pt x="12554" y="609"/>
                  </a:cubicBezTo>
                  <a:cubicBezTo>
                    <a:pt x="11277" y="1308"/>
                    <a:pt x="9666" y="2919"/>
                    <a:pt x="9848" y="6718"/>
                  </a:cubicBezTo>
                  <a:cubicBezTo>
                    <a:pt x="9848" y="6718"/>
                    <a:pt x="9727" y="3435"/>
                    <a:pt x="6900" y="3284"/>
                  </a:cubicBezTo>
                  <a:cubicBezTo>
                    <a:pt x="5532" y="3192"/>
                    <a:pt x="4225" y="3983"/>
                    <a:pt x="3678" y="5259"/>
                  </a:cubicBezTo>
                  <a:cubicBezTo>
                    <a:pt x="3222" y="6293"/>
                    <a:pt x="3161" y="7812"/>
                    <a:pt x="4803" y="9575"/>
                  </a:cubicBezTo>
                  <a:cubicBezTo>
                    <a:pt x="4803" y="9606"/>
                    <a:pt x="1003" y="8542"/>
                    <a:pt x="0" y="116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38;p37">
              <a:extLst>
                <a:ext uri="{FF2B5EF4-FFF2-40B4-BE49-F238E27FC236}">
                  <a16:creationId xmlns:a16="http://schemas.microsoft.com/office/drawing/2014/main" xmlns="" id="{E32E1746-1375-98C1-085C-6DC08D5ADD90}"/>
                </a:ext>
              </a:extLst>
            </p:cNvPr>
            <p:cNvSpPr/>
            <p:nvPr/>
          </p:nvSpPr>
          <p:spPr>
            <a:xfrm>
              <a:off x="631725" y="3333175"/>
              <a:ext cx="939275" cy="343475"/>
            </a:xfrm>
            <a:custGeom>
              <a:avLst/>
              <a:gdLst/>
              <a:ahLst/>
              <a:cxnLst/>
              <a:rect l="l" t="t" r="r" b="b"/>
              <a:pathLst>
                <a:path w="37571" h="13739" extrusionOk="0">
                  <a:moveTo>
                    <a:pt x="11396" y="7624"/>
                  </a:moveTo>
                  <a:cubicBezTo>
                    <a:pt x="11397" y="7646"/>
                    <a:pt x="11398" y="7668"/>
                    <a:pt x="11399" y="7690"/>
                  </a:cubicBezTo>
                  <a:cubicBezTo>
                    <a:pt x="11399" y="7679"/>
                    <a:pt x="11399" y="7656"/>
                    <a:pt x="11396" y="7624"/>
                  </a:cubicBezTo>
                  <a:close/>
                  <a:moveTo>
                    <a:pt x="15959" y="1125"/>
                  </a:moveTo>
                  <a:cubicBezTo>
                    <a:pt x="16384" y="1125"/>
                    <a:pt x="16840" y="1216"/>
                    <a:pt x="17266" y="1368"/>
                  </a:cubicBezTo>
                  <a:cubicBezTo>
                    <a:pt x="20396" y="2493"/>
                    <a:pt x="18968" y="7113"/>
                    <a:pt x="18968" y="7113"/>
                  </a:cubicBezTo>
                  <a:cubicBezTo>
                    <a:pt x="19667" y="6110"/>
                    <a:pt x="20396" y="5593"/>
                    <a:pt x="21096" y="5319"/>
                  </a:cubicBezTo>
                  <a:cubicBezTo>
                    <a:pt x="21430" y="5198"/>
                    <a:pt x="21764" y="5137"/>
                    <a:pt x="22099" y="5137"/>
                  </a:cubicBezTo>
                  <a:cubicBezTo>
                    <a:pt x="23983" y="5137"/>
                    <a:pt x="25533" y="6991"/>
                    <a:pt x="25047" y="8997"/>
                  </a:cubicBezTo>
                  <a:cubicBezTo>
                    <a:pt x="25017" y="9088"/>
                    <a:pt x="25017" y="9149"/>
                    <a:pt x="25017" y="9149"/>
                  </a:cubicBezTo>
                  <a:cubicBezTo>
                    <a:pt x="25412" y="8876"/>
                    <a:pt x="25807" y="8815"/>
                    <a:pt x="26141" y="8815"/>
                  </a:cubicBezTo>
                  <a:cubicBezTo>
                    <a:pt x="26871" y="8815"/>
                    <a:pt x="27388" y="9180"/>
                    <a:pt x="27388" y="9180"/>
                  </a:cubicBezTo>
                  <a:cubicBezTo>
                    <a:pt x="26597" y="4833"/>
                    <a:pt x="28543" y="3830"/>
                    <a:pt x="30154" y="3708"/>
                  </a:cubicBezTo>
                  <a:lnTo>
                    <a:pt x="30427" y="3708"/>
                  </a:lnTo>
                  <a:cubicBezTo>
                    <a:pt x="31704" y="3708"/>
                    <a:pt x="32889" y="4377"/>
                    <a:pt x="33497" y="5502"/>
                  </a:cubicBezTo>
                  <a:cubicBezTo>
                    <a:pt x="34743" y="7781"/>
                    <a:pt x="32707" y="9939"/>
                    <a:pt x="32707" y="9939"/>
                  </a:cubicBezTo>
                  <a:cubicBezTo>
                    <a:pt x="32980" y="9909"/>
                    <a:pt x="33223" y="9879"/>
                    <a:pt x="33467" y="9879"/>
                  </a:cubicBezTo>
                  <a:cubicBezTo>
                    <a:pt x="36567" y="9879"/>
                    <a:pt x="36354" y="12614"/>
                    <a:pt x="36354" y="12614"/>
                  </a:cubicBezTo>
                  <a:lnTo>
                    <a:pt x="1551" y="12614"/>
                  </a:lnTo>
                  <a:cubicBezTo>
                    <a:pt x="2129" y="10760"/>
                    <a:pt x="3709" y="10395"/>
                    <a:pt x="4895" y="10395"/>
                  </a:cubicBezTo>
                  <a:cubicBezTo>
                    <a:pt x="5715" y="10395"/>
                    <a:pt x="6354" y="10578"/>
                    <a:pt x="6354" y="10578"/>
                  </a:cubicBezTo>
                  <a:cubicBezTo>
                    <a:pt x="4712" y="8784"/>
                    <a:pt x="4773" y="7265"/>
                    <a:pt x="5229" y="6231"/>
                  </a:cubicBezTo>
                  <a:cubicBezTo>
                    <a:pt x="5746" y="5015"/>
                    <a:pt x="6962" y="4256"/>
                    <a:pt x="8269" y="4256"/>
                  </a:cubicBezTo>
                  <a:lnTo>
                    <a:pt x="8451" y="4256"/>
                  </a:lnTo>
                  <a:cubicBezTo>
                    <a:pt x="11017" y="4398"/>
                    <a:pt x="11363" y="7135"/>
                    <a:pt x="11396" y="7624"/>
                  </a:cubicBezTo>
                  <a:lnTo>
                    <a:pt x="11396" y="7624"/>
                  </a:lnTo>
                  <a:cubicBezTo>
                    <a:pt x="11236" y="3872"/>
                    <a:pt x="12835" y="2276"/>
                    <a:pt x="14105" y="1581"/>
                  </a:cubicBezTo>
                  <a:cubicBezTo>
                    <a:pt x="14682" y="1277"/>
                    <a:pt x="15320" y="1125"/>
                    <a:pt x="15959" y="1125"/>
                  </a:cubicBezTo>
                  <a:close/>
                  <a:moveTo>
                    <a:pt x="15959" y="0"/>
                  </a:moveTo>
                  <a:cubicBezTo>
                    <a:pt x="15138" y="0"/>
                    <a:pt x="14317" y="183"/>
                    <a:pt x="13588" y="578"/>
                  </a:cubicBezTo>
                  <a:cubicBezTo>
                    <a:pt x="12706" y="1034"/>
                    <a:pt x="11460" y="2006"/>
                    <a:pt x="10761" y="3921"/>
                  </a:cubicBezTo>
                  <a:cubicBezTo>
                    <a:pt x="10184" y="3465"/>
                    <a:pt x="9454" y="3161"/>
                    <a:pt x="8512" y="3100"/>
                  </a:cubicBezTo>
                  <a:lnTo>
                    <a:pt x="8299" y="3100"/>
                  </a:lnTo>
                  <a:cubicBezTo>
                    <a:pt x="6506" y="3100"/>
                    <a:pt x="4895" y="4164"/>
                    <a:pt x="4196" y="5775"/>
                  </a:cubicBezTo>
                  <a:cubicBezTo>
                    <a:pt x="3800" y="6657"/>
                    <a:pt x="3588" y="7873"/>
                    <a:pt x="4165" y="9301"/>
                  </a:cubicBezTo>
                  <a:cubicBezTo>
                    <a:pt x="2341" y="9514"/>
                    <a:pt x="1004" y="10578"/>
                    <a:pt x="487" y="12250"/>
                  </a:cubicBezTo>
                  <a:lnTo>
                    <a:pt x="1" y="13739"/>
                  </a:lnTo>
                  <a:lnTo>
                    <a:pt x="37418" y="13739"/>
                  </a:lnTo>
                  <a:lnTo>
                    <a:pt x="37479" y="12675"/>
                  </a:lnTo>
                  <a:cubicBezTo>
                    <a:pt x="37509" y="12523"/>
                    <a:pt x="37570" y="11064"/>
                    <a:pt x="36537" y="9909"/>
                  </a:cubicBezTo>
                  <a:cubicBezTo>
                    <a:pt x="36050" y="9392"/>
                    <a:pt x="35412" y="9058"/>
                    <a:pt x="34682" y="8876"/>
                  </a:cubicBezTo>
                  <a:cubicBezTo>
                    <a:pt x="35108" y="7842"/>
                    <a:pt x="35321" y="6444"/>
                    <a:pt x="34530" y="4955"/>
                  </a:cubicBezTo>
                  <a:cubicBezTo>
                    <a:pt x="33740" y="3496"/>
                    <a:pt x="32160" y="2584"/>
                    <a:pt x="30427" y="2584"/>
                  </a:cubicBezTo>
                  <a:lnTo>
                    <a:pt x="30093" y="2584"/>
                  </a:lnTo>
                  <a:cubicBezTo>
                    <a:pt x="28786" y="2675"/>
                    <a:pt x="27722" y="3192"/>
                    <a:pt x="27023" y="4104"/>
                  </a:cubicBezTo>
                  <a:cubicBezTo>
                    <a:pt x="26445" y="4833"/>
                    <a:pt x="26141" y="5806"/>
                    <a:pt x="26080" y="6961"/>
                  </a:cubicBezTo>
                  <a:cubicBezTo>
                    <a:pt x="25929" y="6505"/>
                    <a:pt x="25685" y="6049"/>
                    <a:pt x="25381" y="5623"/>
                  </a:cubicBezTo>
                  <a:cubicBezTo>
                    <a:pt x="24591" y="4620"/>
                    <a:pt x="23375" y="4012"/>
                    <a:pt x="22099" y="4012"/>
                  </a:cubicBezTo>
                  <a:cubicBezTo>
                    <a:pt x="21643" y="4012"/>
                    <a:pt x="21156" y="4104"/>
                    <a:pt x="20700" y="4256"/>
                  </a:cubicBezTo>
                  <a:cubicBezTo>
                    <a:pt x="20609" y="4286"/>
                    <a:pt x="20518" y="4347"/>
                    <a:pt x="20396" y="4377"/>
                  </a:cubicBezTo>
                  <a:cubicBezTo>
                    <a:pt x="20305" y="2705"/>
                    <a:pt x="19606" y="1003"/>
                    <a:pt x="17661" y="274"/>
                  </a:cubicBezTo>
                  <a:cubicBezTo>
                    <a:pt x="17114" y="91"/>
                    <a:pt x="16536" y="0"/>
                    <a:pt x="15959" y="0"/>
                  </a:cubicBezTo>
                  <a:close/>
                </a:path>
              </a:pathLst>
            </a:custGeom>
            <a:solidFill>
              <a:srgbClr val="423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xmlns="" id="{A921BABB-13E6-B226-8FEA-8750AA845104}"/>
              </a:ext>
            </a:extLst>
          </p:cNvPr>
          <p:cNvSpPr txBox="1"/>
          <p:nvPr/>
        </p:nvSpPr>
        <p:spPr>
          <a:xfrm>
            <a:off x="631355" y="132124"/>
            <a:ext cx="6860020" cy="457200"/>
          </a:xfrm>
          <a:prstGeom prst="rect">
            <a:avLst/>
          </a:prstGeom>
          <a:noFill/>
        </p:spPr>
        <p:txBody>
          <a:bodyPr wrap="square">
            <a:spAutoFit/>
          </a:bodyPr>
          <a:lstStyle/>
          <a:p>
            <a:r>
              <a:rPr lang="en-US" sz="2400" b="1" dirty="0" err="1">
                <a:solidFill>
                  <a:schemeClr val="bg1"/>
                </a:solidFill>
              </a:rPr>
              <a:t>Perbedaan</a:t>
            </a:r>
            <a:r>
              <a:rPr lang="en-US" sz="2400" b="1" dirty="0">
                <a:solidFill>
                  <a:schemeClr val="bg1"/>
                </a:solidFill>
              </a:rPr>
              <a:t> </a:t>
            </a:r>
            <a:r>
              <a:rPr lang="en-US" sz="2400" b="1" dirty="0" err="1">
                <a:solidFill>
                  <a:schemeClr val="bg1"/>
                </a:solidFill>
              </a:rPr>
              <a:t>asuransi</a:t>
            </a:r>
            <a:r>
              <a:rPr lang="en-US" sz="2400" b="1" dirty="0">
                <a:solidFill>
                  <a:schemeClr val="bg1"/>
                </a:solidFill>
              </a:rPr>
              <a:t> syariah </a:t>
            </a:r>
            <a:r>
              <a:rPr lang="en-US" sz="2400" b="1" dirty="0" err="1">
                <a:solidFill>
                  <a:schemeClr val="bg1"/>
                </a:solidFill>
              </a:rPr>
              <a:t>dengan</a:t>
            </a:r>
            <a:r>
              <a:rPr lang="en-US" sz="2400" b="1" dirty="0">
                <a:solidFill>
                  <a:schemeClr val="bg1"/>
                </a:solidFill>
              </a:rPr>
              <a:t> </a:t>
            </a:r>
            <a:r>
              <a:rPr lang="en-US" sz="2400" b="1" dirty="0" err="1">
                <a:solidFill>
                  <a:schemeClr val="bg1"/>
                </a:solidFill>
              </a:rPr>
              <a:t>konvensional</a:t>
            </a:r>
            <a:endParaRPr lang="en-ID" sz="2400" b="1" dirty="0">
              <a:solidFill>
                <a:schemeClr val="bg1"/>
              </a:solidFill>
            </a:endParaRPr>
          </a:p>
        </p:txBody>
      </p:sp>
      <p:pic>
        <p:nvPicPr>
          <p:cNvPr id="14" name="Picture 13">
            <a:extLst>
              <a:ext uri="{FF2B5EF4-FFF2-40B4-BE49-F238E27FC236}">
                <a16:creationId xmlns:a16="http://schemas.microsoft.com/office/drawing/2014/main" xmlns="" id="{A0D1D568-1C97-77D0-63A3-ECF1DC39E8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43669"/>
            <a:ext cx="9143244" cy="499831"/>
          </a:xfrm>
          <a:prstGeom prst="rect">
            <a:avLst/>
          </a:prstGeom>
        </p:spPr>
      </p:pic>
    </p:spTree>
    <p:extLst>
      <p:ext uri="{BB962C8B-B14F-4D97-AF65-F5344CB8AC3E}">
        <p14:creationId xmlns:p14="http://schemas.microsoft.com/office/powerpoint/2010/main" val="2301838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49"/>
        <p:cNvGrpSpPr/>
        <p:nvPr/>
      </p:nvGrpSpPr>
      <p:grpSpPr>
        <a:xfrm>
          <a:off x="0" y="0"/>
          <a:ext cx="0" cy="0"/>
          <a:chOff x="0" y="0"/>
          <a:chExt cx="0" cy="0"/>
        </a:xfrm>
      </p:grpSpPr>
      <p:sp>
        <p:nvSpPr>
          <p:cNvPr id="2350" name="Google Shape;2350;p52"/>
          <p:cNvSpPr/>
          <p:nvPr/>
        </p:nvSpPr>
        <p:spPr>
          <a:xfrm rot="10800000" flipH="1">
            <a:off x="720031" y="758200"/>
            <a:ext cx="3667500" cy="1889750"/>
          </a:xfrm>
          <a:prstGeom prst="round2SameRect">
            <a:avLst>
              <a:gd name="adj1" fmla="val 13379"/>
              <a:gd name="adj2" fmla="val 0"/>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52"/>
          <p:cNvSpPr/>
          <p:nvPr/>
        </p:nvSpPr>
        <p:spPr>
          <a:xfrm rot="10800000" flipH="1">
            <a:off x="4756616" y="834399"/>
            <a:ext cx="3667500" cy="1813552"/>
          </a:xfrm>
          <a:prstGeom prst="round2SameRect">
            <a:avLst>
              <a:gd name="adj1" fmla="val 13379"/>
              <a:gd name="adj2" fmla="val 0"/>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2" name="Google Shape;2352;p52"/>
          <p:cNvGrpSpPr/>
          <p:nvPr/>
        </p:nvGrpSpPr>
        <p:grpSpPr>
          <a:xfrm>
            <a:off x="629167" y="2724150"/>
            <a:ext cx="7676633" cy="1889751"/>
            <a:chOff x="720000" y="2571750"/>
            <a:chExt cx="2412600" cy="1644675"/>
          </a:xfrm>
          <a:solidFill>
            <a:schemeClr val="accent5">
              <a:lumMod val="40000"/>
              <a:lumOff val="60000"/>
            </a:schemeClr>
          </a:solidFill>
        </p:grpSpPr>
        <p:sp>
          <p:nvSpPr>
            <p:cNvPr id="2353" name="Google Shape;2353;p52"/>
            <p:cNvSpPr/>
            <p:nvPr/>
          </p:nvSpPr>
          <p:spPr>
            <a:xfrm rot="10800000" flipH="1">
              <a:off x="720000" y="2844825"/>
              <a:ext cx="2412600" cy="1371600"/>
            </a:xfrm>
            <a:prstGeom prst="round2SameRect">
              <a:avLst>
                <a:gd name="adj1" fmla="val 13379"/>
                <a:gd name="adj2" fmla="val 0"/>
              </a:avLst>
            </a:prstGeom>
            <a:grp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52"/>
            <p:cNvSpPr/>
            <p:nvPr/>
          </p:nvSpPr>
          <p:spPr>
            <a:xfrm>
              <a:off x="720000" y="2571750"/>
              <a:ext cx="2412600" cy="275897"/>
            </a:xfrm>
            <a:prstGeom prst="round2SameRect">
              <a:avLst>
                <a:gd name="adj1" fmla="val 41147"/>
                <a:gd name="adj2" fmla="val 0"/>
              </a:avLst>
            </a:prstGeom>
            <a:solidFill>
              <a:schemeClr val="accent4">
                <a:lumMod val="75000"/>
              </a:scheme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0" name="Google Shape;2360;p52"/>
          <p:cNvSpPr txBox="1">
            <a:spLocks noGrp="1"/>
          </p:cNvSpPr>
          <p:nvPr>
            <p:ph type="subTitle" idx="3"/>
          </p:nvPr>
        </p:nvSpPr>
        <p:spPr>
          <a:xfrm>
            <a:off x="720000" y="3010791"/>
            <a:ext cx="8006429" cy="932559"/>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ID" sz="1600" dirty="0">
                <a:latin typeface="+mj-lt"/>
              </a:rPr>
              <a:t>T</a:t>
            </a:r>
            <a:r>
              <a:rPr lang="en" sz="1600" dirty="0">
                <a:latin typeface="+mj-lt"/>
              </a:rPr>
              <a:t>erbebas dari riba dalam praktik ekonomi</a:t>
            </a:r>
          </a:p>
          <a:p>
            <a:pPr marL="285750" lvl="0" indent="-285750" algn="l" rtl="0">
              <a:spcBef>
                <a:spcPts val="0"/>
              </a:spcBef>
              <a:spcAft>
                <a:spcPts val="0"/>
              </a:spcAft>
              <a:buFont typeface="Arial" panose="020B0604020202020204" pitchFamily="34" charset="0"/>
              <a:buChar char="•"/>
            </a:pPr>
            <a:r>
              <a:rPr lang="en-US" sz="1600" dirty="0" err="1">
                <a:latin typeface="+mj-lt"/>
              </a:rPr>
              <a:t>Peneglolaan</a:t>
            </a:r>
            <a:r>
              <a:rPr lang="en-US" sz="1600" dirty="0">
                <a:latin typeface="+mj-lt"/>
              </a:rPr>
              <a:t> dana </a:t>
            </a:r>
            <a:r>
              <a:rPr lang="en-US" sz="1600" dirty="0" err="1">
                <a:latin typeface="+mj-lt"/>
              </a:rPr>
              <a:t>bedasarkan</a:t>
            </a:r>
            <a:r>
              <a:rPr lang="en-US" sz="1600" dirty="0">
                <a:latin typeface="+mj-lt"/>
              </a:rPr>
              <a:t> syariah Islam</a:t>
            </a:r>
          </a:p>
          <a:p>
            <a:pPr marL="285750" lvl="0" indent="-285750" algn="l" rtl="0">
              <a:spcBef>
                <a:spcPts val="0"/>
              </a:spcBef>
              <a:spcAft>
                <a:spcPts val="0"/>
              </a:spcAft>
              <a:buFont typeface="Arial" panose="020B0604020202020204" pitchFamily="34" charset="0"/>
              <a:buChar char="•"/>
            </a:pPr>
            <a:r>
              <a:rPr lang="en-US" sz="1600" dirty="0" err="1">
                <a:latin typeface="+mj-lt"/>
              </a:rPr>
              <a:t>Perserta</a:t>
            </a:r>
            <a:r>
              <a:rPr lang="en-US" sz="1600" dirty="0">
                <a:latin typeface="+mj-lt"/>
              </a:rPr>
              <a:t> </a:t>
            </a:r>
            <a:r>
              <a:rPr lang="en-US" sz="1600" dirty="0" err="1">
                <a:latin typeface="+mj-lt"/>
              </a:rPr>
              <a:t>asuransi</a:t>
            </a:r>
            <a:r>
              <a:rPr lang="en-US" sz="1600" dirty="0">
                <a:latin typeface="+mj-lt"/>
              </a:rPr>
              <a:t> </a:t>
            </a:r>
            <a:r>
              <a:rPr lang="en-US" sz="1600" dirty="0" err="1">
                <a:latin typeface="+mj-lt"/>
              </a:rPr>
              <a:t>mendapatkan</a:t>
            </a:r>
            <a:r>
              <a:rPr lang="en-US" sz="1600" dirty="0">
                <a:latin typeface="+mj-lt"/>
              </a:rPr>
              <a:t> </a:t>
            </a:r>
            <a:r>
              <a:rPr lang="en-US" sz="1600" dirty="0" err="1">
                <a:latin typeface="+mj-lt"/>
              </a:rPr>
              <a:t>pembagian</a:t>
            </a:r>
            <a:r>
              <a:rPr lang="en-US" sz="1600" dirty="0">
                <a:latin typeface="+mj-lt"/>
              </a:rPr>
              <a:t> </a:t>
            </a:r>
            <a:r>
              <a:rPr lang="en-US" sz="1600" dirty="0" err="1">
                <a:latin typeface="+mj-lt"/>
              </a:rPr>
              <a:t>keuntungan</a:t>
            </a:r>
            <a:r>
              <a:rPr lang="en-US" sz="1600" dirty="0">
                <a:latin typeface="+mj-lt"/>
              </a:rPr>
              <a:t> </a:t>
            </a:r>
            <a:r>
              <a:rPr lang="en-US" sz="1600" dirty="0" err="1">
                <a:latin typeface="+mj-lt"/>
              </a:rPr>
              <a:t>secara</a:t>
            </a:r>
            <a:r>
              <a:rPr lang="en-US" sz="1600" dirty="0">
                <a:latin typeface="+mj-lt"/>
              </a:rPr>
              <a:t> </a:t>
            </a:r>
            <a:r>
              <a:rPr lang="en-US" sz="1600" dirty="0" err="1">
                <a:latin typeface="+mj-lt"/>
              </a:rPr>
              <a:t>adil</a:t>
            </a:r>
            <a:r>
              <a:rPr lang="en-US" sz="1600" dirty="0">
                <a:latin typeface="+mj-lt"/>
              </a:rPr>
              <a:t>.</a:t>
            </a:r>
          </a:p>
          <a:p>
            <a:pPr marL="285750" lvl="0" indent="-285750" algn="l" rtl="0">
              <a:spcBef>
                <a:spcPts val="0"/>
              </a:spcBef>
              <a:spcAft>
                <a:spcPts val="0"/>
              </a:spcAft>
              <a:buFont typeface="Arial" panose="020B0604020202020204" pitchFamily="34" charset="0"/>
              <a:buChar char="•"/>
            </a:pPr>
            <a:r>
              <a:rPr lang="en-US" sz="1600" dirty="0" err="1">
                <a:latin typeface="+mj-lt"/>
              </a:rPr>
              <a:t>Menumbuhkan</a:t>
            </a:r>
            <a:r>
              <a:rPr lang="en-US" sz="1600" dirty="0">
                <a:latin typeface="+mj-lt"/>
              </a:rPr>
              <a:t> rasa </a:t>
            </a:r>
            <a:r>
              <a:rPr lang="en-US" sz="1600" dirty="0" err="1">
                <a:latin typeface="+mj-lt"/>
              </a:rPr>
              <a:t>tolong</a:t>
            </a:r>
            <a:r>
              <a:rPr lang="en-US" sz="1600" dirty="0">
                <a:latin typeface="+mj-lt"/>
              </a:rPr>
              <a:t> </a:t>
            </a:r>
            <a:r>
              <a:rPr lang="en-US" sz="1600" dirty="0" err="1">
                <a:latin typeface="+mj-lt"/>
              </a:rPr>
              <a:t>menolong</a:t>
            </a:r>
            <a:r>
              <a:rPr lang="en-US" sz="1600" dirty="0">
                <a:latin typeface="+mj-lt"/>
              </a:rPr>
              <a:t> </a:t>
            </a:r>
          </a:p>
          <a:p>
            <a:pPr marL="285750" lvl="0" indent="-285750" algn="l" rtl="0">
              <a:spcBef>
                <a:spcPts val="0"/>
              </a:spcBef>
              <a:spcAft>
                <a:spcPts val="0"/>
              </a:spcAft>
              <a:buFont typeface="Arial" panose="020B0604020202020204" pitchFamily="34" charset="0"/>
              <a:buChar char="•"/>
            </a:pPr>
            <a:r>
              <a:rPr lang="en-US" sz="1600" dirty="0" err="1">
                <a:latin typeface="+mj-lt"/>
              </a:rPr>
              <a:t>Terbebas</a:t>
            </a:r>
            <a:r>
              <a:rPr lang="en-US" sz="1600" dirty="0">
                <a:latin typeface="+mj-lt"/>
              </a:rPr>
              <a:t> </a:t>
            </a:r>
            <a:r>
              <a:rPr lang="en-US" sz="1600" dirty="0" err="1">
                <a:latin typeface="+mj-lt"/>
              </a:rPr>
              <a:t>dari</a:t>
            </a:r>
            <a:r>
              <a:rPr lang="en-US" sz="1600" dirty="0">
                <a:latin typeface="+mj-lt"/>
              </a:rPr>
              <a:t> </a:t>
            </a:r>
            <a:r>
              <a:rPr lang="en-US" sz="1600" dirty="0" err="1">
                <a:latin typeface="+mj-lt"/>
              </a:rPr>
              <a:t>risoko</a:t>
            </a:r>
            <a:r>
              <a:rPr lang="en-US" sz="1600" dirty="0">
                <a:latin typeface="+mj-lt"/>
              </a:rPr>
              <a:t> yang </a:t>
            </a:r>
            <a:r>
              <a:rPr lang="en-US" sz="1600" dirty="0" err="1">
                <a:latin typeface="+mj-lt"/>
              </a:rPr>
              <a:t>terjadi</a:t>
            </a:r>
            <a:r>
              <a:rPr lang="en-US" sz="1600" dirty="0">
                <a:latin typeface="+mj-lt"/>
              </a:rPr>
              <a:t> di masa </a:t>
            </a:r>
            <a:r>
              <a:rPr lang="en-US" sz="1600" dirty="0" err="1">
                <a:latin typeface="+mj-lt"/>
              </a:rPr>
              <a:t>mendatang</a:t>
            </a:r>
            <a:r>
              <a:rPr lang="en-US" sz="1600" dirty="0">
                <a:latin typeface="+mj-lt"/>
              </a:rPr>
              <a:t> </a:t>
            </a:r>
            <a:r>
              <a:rPr lang="en-US" sz="1600" dirty="0" err="1">
                <a:latin typeface="+mj-lt"/>
              </a:rPr>
              <a:t>karena</a:t>
            </a:r>
            <a:r>
              <a:rPr lang="en-US" sz="1600" dirty="0">
                <a:latin typeface="+mj-lt"/>
              </a:rPr>
              <a:t> system </a:t>
            </a:r>
            <a:r>
              <a:rPr lang="en-US" sz="1600" dirty="0" err="1">
                <a:latin typeface="+mj-lt"/>
              </a:rPr>
              <a:t>pengalihan</a:t>
            </a:r>
            <a:r>
              <a:rPr lang="en-US" sz="1600" dirty="0">
                <a:latin typeface="+mj-lt"/>
              </a:rPr>
              <a:t> </a:t>
            </a:r>
            <a:r>
              <a:rPr lang="en-US" sz="1600" dirty="0" err="1">
                <a:latin typeface="+mj-lt"/>
              </a:rPr>
              <a:t>risiko</a:t>
            </a:r>
            <a:r>
              <a:rPr lang="en-US" sz="1600" dirty="0">
                <a:latin typeface="+mj-lt"/>
              </a:rPr>
              <a:t>.</a:t>
            </a:r>
          </a:p>
          <a:p>
            <a:pPr marL="285750" lvl="0" indent="-285750" algn="l" rtl="0">
              <a:spcBef>
                <a:spcPts val="0"/>
              </a:spcBef>
              <a:spcAft>
                <a:spcPts val="0"/>
              </a:spcAft>
              <a:buFont typeface="Arial" panose="020B0604020202020204" pitchFamily="34" charset="0"/>
              <a:buChar char="•"/>
            </a:pPr>
            <a:r>
              <a:rPr lang="en-US" sz="1600" dirty="0" err="1">
                <a:latin typeface="+mj-lt"/>
              </a:rPr>
              <a:t>Premi</a:t>
            </a:r>
            <a:r>
              <a:rPr lang="en-US" sz="1600" dirty="0">
                <a:latin typeface="+mj-lt"/>
              </a:rPr>
              <a:t> yang </a:t>
            </a:r>
            <a:r>
              <a:rPr lang="en-US" sz="1600" dirty="0" err="1">
                <a:latin typeface="+mj-lt"/>
              </a:rPr>
              <a:t>dibayarkan</a:t>
            </a:r>
            <a:r>
              <a:rPr lang="en-US" sz="1600" dirty="0">
                <a:latin typeface="+mj-lt"/>
              </a:rPr>
              <a:t> </a:t>
            </a:r>
            <a:r>
              <a:rPr lang="en-US" sz="1600" dirty="0" err="1">
                <a:latin typeface="+mj-lt"/>
              </a:rPr>
              <a:t>peserta</a:t>
            </a:r>
            <a:r>
              <a:rPr lang="en-US" sz="1600" dirty="0">
                <a:latin typeface="+mj-lt"/>
              </a:rPr>
              <a:t> </a:t>
            </a:r>
            <a:r>
              <a:rPr lang="en-US" sz="1600" dirty="0" err="1">
                <a:latin typeface="+mj-lt"/>
              </a:rPr>
              <a:t>tidak</a:t>
            </a:r>
            <a:r>
              <a:rPr lang="en-US" sz="1600" dirty="0">
                <a:latin typeface="+mj-lt"/>
              </a:rPr>
              <a:t> </a:t>
            </a:r>
            <a:r>
              <a:rPr lang="en-US" sz="1600" dirty="0" err="1">
                <a:latin typeface="+mj-lt"/>
              </a:rPr>
              <a:t>akan</a:t>
            </a:r>
            <a:r>
              <a:rPr lang="en-US" sz="1600" dirty="0">
                <a:latin typeface="+mj-lt"/>
              </a:rPr>
              <a:t> </a:t>
            </a:r>
            <a:r>
              <a:rPr lang="en-US" sz="1600" dirty="0" err="1">
                <a:latin typeface="+mj-lt"/>
              </a:rPr>
              <a:t>hangus</a:t>
            </a:r>
            <a:r>
              <a:rPr lang="en-US" sz="1600" dirty="0">
                <a:latin typeface="+mj-lt"/>
              </a:rPr>
              <a:t>.</a:t>
            </a:r>
          </a:p>
        </p:txBody>
      </p:sp>
      <p:sp>
        <p:nvSpPr>
          <p:cNvPr id="2362" name="Google Shape;2362;p52"/>
          <p:cNvSpPr txBox="1">
            <a:spLocks noGrp="1"/>
          </p:cNvSpPr>
          <p:nvPr>
            <p:ph type="title"/>
          </p:nvPr>
        </p:nvSpPr>
        <p:spPr>
          <a:xfrm>
            <a:off x="720000" y="450475"/>
            <a:ext cx="6015000" cy="383924"/>
          </a:xfrm>
          <a:prstGeom prst="rect">
            <a:avLst/>
          </a:prstGeom>
        </p:spPr>
        <p:txBody>
          <a:bodyPr spcFirstLastPara="1" wrap="square" lIns="182875" tIns="0" rIns="91425" bIns="91425" anchor="ctr" anchorCtr="0">
            <a:noAutofit/>
          </a:bodyPr>
          <a:lstStyle/>
          <a:p>
            <a:pPr marL="0" lvl="0" indent="0" algn="l" rtl="0">
              <a:spcBef>
                <a:spcPts val="0"/>
              </a:spcBef>
              <a:spcAft>
                <a:spcPts val="0"/>
              </a:spcAft>
              <a:buNone/>
            </a:pPr>
            <a:r>
              <a:rPr lang="en-ID" sz="2800" b="1" spc="300" dirty="0">
                <a:latin typeface="+mn-lt"/>
              </a:rPr>
              <a:t>A</a:t>
            </a:r>
            <a:r>
              <a:rPr lang="en" sz="2800" b="1" spc="300" dirty="0">
                <a:latin typeface="+mn-lt"/>
              </a:rPr>
              <a:t>suransi syariah</a:t>
            </a:r>
            <a:endParaRPr sz="2800" b="1" spc="300" dirty="0">
              <a:latin typeface="+mn-lt"/>
            </a:endParaRPr>
          </a:p>
        </p:txBody>
      </p:sp>
      <p:pic>
        <p:nvPicPr>
          <p:cNvPr id="2050" name="Picture 2" descr="Hands protect paper figures Premium Photo">
            <a:extLst>
              <a:ext uri="{FF2B5EF4-FFF2-40B4-BE49-F238E27FC236}">
                <a16:creationId xmlns:a16="http://schemas.microsoft.com/office/drawing/2014/main" xmlns="" id="{E25FCC11-1852-D034-D58E-26D24295E8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863"/>
          <a:stretch/>
        </p:blipFill>
        <p:spPr bwMode="auto">
          <a:xfrm>
            <a:off x="754757" y="838236"/>
            <a:ext cx="3624753" cy="1767830"/>
          </a:xfrm>
          <a:prstGeom prst="roundRect">
            <a:avLst>
              <a:gd name="adj" fmla="val 16667"/>
            </a:avLst>
          </a:prstGeom>
          <a:ln>
            <a:noFill/>
          </a:ln>
          <a:effectLst>
            <a:outerShdw blurRad="76200" dist="38100" dir="7800000" algn="tl" rotWithShape="0">
              <a:srgbClr val="000000">
                <a:alpha val="40000"/>
              </a:srgbClr>
            </a:outerShdw>
            <a:softEdge rad="31750"/>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358" name="Google Shape;2358;p52"/>
          <p:cNvSpPr txBox="1">
            <a:spLocks noGrp="1"/>
          </p:cNvSpPr>
          <p:nvPr>
            <p:ph type="subTitle" idx="1"/>
          </p:nvPr>
        </p:nvSpPr>
        <p:spPr>
          <a:xfrm>
            <a:off x="1099980" y="2647950"/>
            <a:ext cx="6443820" cy="42288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ID" sz="2400" b="1" spc="300" dirty="0">
                <a:solidFill>
                  <a:schemeClr val="bg1"/>
                </a:solidFill>
                <a:latin typeface="+mn-lt"/>
              </a:rPr>
              <a:t>M</a:t>
            </a:r>
            <a:r>
              <a:rPr lang="en" sz="2400" b="1" spc="300" dirty="0">
                <a:solidFill>
                  <a:schemeClr val="bg1"/>
                </a:solidFill>
                <a:latin typeface="+mn-lt"/>
              </a:rPr>
              <a:t>anfaat asuransi syariah</a:t>
            </a:r>
            <a:endParaRPr sz="2400" b="1" spc="300" dirty="0">
              <a:solidFill>
                <a:schemeClr val="bg1"/>
              </a:solidFill>
              <a:latin typeface="+mn-lt"/>
            </a:endParaRPr>
          </a:p>
        </p:txBody>
      </p:sp>
      <p:sp>
        <p:nvSpPr>
          <p:cNvPr id="2" name="TextBox 1">
            <a:extLst>
              <a:ext uri="{FF2B5EF4-FFF2-40B4-BE49-F238E27FC236}">
                <a16:creationId xmlns:a16="http://schemas.microsoft.com/office/drawing/2014/main" xmlns="" id="{CC615FD2-740B-C887-A929-502A0F0D296F}"/>
              </a:ext>
            </a:extLst>
          </p:cNvPr>
          <p:cNvSpPr txBox="1"/>
          <p:nvPr/>
        </p:nvSpPr>
        <p:spPr>
          <a:xfrm rot="16200000">
            <a:off x="-813906" y="1024591"/>
            <a:ext cx="2743200" cy="246221"/>
          </a:xfrm>
          <a:prstGeom prst="rect">
            <a:avLst/>
          </a:prstGeom>
          <a:noFill/>
        </p:spPr>
        <p:txBody>
          <a:bodyPr wrap="square" rtlCol="0">
            <a:spAutoFit/>
          </a:bodyPr>
          <a:lstStyle/>
          <a:p>
            <a:r>
              <a:rPr lang="en-US" sz="1000" dirty="0" err="1"/>
              <a:t>Sumber</a:t>
            </a:r>
            <a:r>
              <a:rPr lang="en-US" sz="1000" dirty="0"/>
              <a:t>: </a:t>
            </a:r>
            <a:r>
              <a:rPr lang="en-US" sz="1000" i="1" dirty="0"/>
              <a:t>freepik.com</a:t>
            </a:r>
            <a:r>
              <a:rPr lang="en-US" sz="1000" dirty="0"/>
              <a:t>/</a:t>
            </a:r>
            <a:r>
              <a:rPr lang="en-US" sz="1000" dirty="0" err="1"/>
              <a:t>ksandrphoto</a:t>
            </a:r>
            <a:endParaRPr lang="en-ID" sz="1000" dirty="0"/>
          </a:p>
        </p:txBody>
      </p:sp>
      <p:pic>
        <p:nvPicPr>
          <p:cNvPr id="3" name="Picture 2" descr="Health insurance concept, reduce medical expenses, hand flip wood cube with icon healthcare medical and coin on wood background, copy space. Premium Photo">
            <a:extLst>
              <a:ext uri="{FF2B5EF4-FFF2-40B4-BE49-F238E27FC236}">
                <a16:creationId xmlns:a16="http://schemas.microsoft.com/office/drawing/2014/main" xmlns="" id="{B0E4B219-3458-251E-55FC-D45296F273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7224" y="864730"/>
            <a:ext cx="3537843" cy="1752888"/>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a:extLst/>
        </p:spPr>
      </p:pic>
      <p:sp>
        <p:nvSpPr>
          <p:cNvPr id="4" name="TextBox 3">
            <a:extLst>
              <a:ext uri="{FF2B5EF4-FFF2-40B4-BE49-F238E27FC236}">
                <a16:creationId xmlns:a16="http://schemas.microsoft.com/office/drawing/2014/main" xmlns="" id="{20BB59DB-9C2A-9F52-DAFE-E23340967E87}"/>
              </a:ext>
            </a:extLst>
          </p:cNvPr>
          <p:cNvSpPr txBox="1"/>
          <p:nvPr/>
        </p:nvSpPr>
        <p:spPr>
          <a:xfrm rot="16200000">
            <a:off x="6777139" y="456834"/>
            <a:ext cx="3505200" cy="261610"/>
          </a:xfrm>
          <a:prstGeom prst="rect">
            <a:avLst/>
          </a:prstGeom>
          <a:noFill/>
        </p:spPr>
        <p:txBody>
          <a:bodyPr wrap="square" rtlCol="0">
            <a:spAutoFit/>
          </a:bodyPr>
          <a:lstStyle/>
          <a:p>
            <a:r>
              <a:rPr lang="en-US" sz="1050" dirty="0" err="1"/>
              <a:t>Sumber</a:t>
            </a:r>
            <a:r>
              <a:rPr lang="en-US" sz="1050" dirty="0"/>
              <a:t>: </a:t>
            </a:r>
            <a:r>
              <a:rPr lang="en-US" sz="1050" i="1" dirty="0"/>
              <a:t>freepik.com</a:t>
            </a:r>
            <a:r>
              <a:rPr lang="en-US" sz="1050" dirty="0"/>
              <a:t>/</a:t>
            </a:r>
            <a:r>
              <a:rPr lang="en-US" sz="1050" dirty="0" err="1"/>
              <a:t>oatawa</a:t>
            </a:r>
            <a:endParaRPr lang="en-ID" sz="10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a:cxnSpLocks/>
          </p:cNvCxnSpPr>
          <p:nvPr/>
        </p:nvCxnSpPr>
        <p:spPr>
          <a:xfrm>
            <a:off x="5181600" y="895350"/>
            <a:ext cx="0" cy="3748319"/>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43669"/>
            <a:ext cx="9143244" cy="499831"/>
          </a:xfrm>
          <a:prstGeom prst="rect">
            <a:avLst/>
          </a:prstGeom>
        </p:spPr>
      </p:pic>
      <p:grpSp>
        <p:nvGrpSpPr>
          <p:cNvPr id="18" name="Google Shape;2355;p52">
            <a:extLst>
              <a:ext uri="{FF2B5EF4-FFF2-40B4-BE49-F238E27FC236}">
                <a16:creationId xmlns:a16="http://schemas.microsoft.com/office/drawing/2014/main" xmlns="" id="{FEC59AAB-D2A0-6639-C83F-5D7C4C2F4192}"/>
              </a:ext>
            </a:extLst>
          </p:cNvPr>
          <p:cNvGrpSpPr/>
          <p:nvPr/>
        </p:nvGrpSpPr>
        <p:grpSpPr>
          <a:xfrm>
            <a:off x="328816" y="1412666"/>
            <a:ext cx="4776583" cy="3152380"/>
            <a:chOff x="700472" y="2424285"/>
            <a:chExt cx="2715884" cy="1820712"/>
          </a:xfrm>
        </p:grpSpPr>
        <p:sp>
          <p:nvSpPr>
            <p:cNvPr id="20" name="Google Shape;2357;p52">
              <a:extLst>
                <a:ext uri="{FF2B5EF4-FFF2-40B4-BE49-F238E27FC236}">
                  <a16:creationId xmlns:a16="http://schemas.microsoft.com/office/drawing/2014/main" xmlns="" id="{446EE4E0-E335-F422-9768-DA0FAAF03591}"/>
                </a:ext>
              </a:extLst>
            </p:cNvPr>
            <p:cNvSpPr/>
            <p:nvPr/>
          </p:nvSpPr>
          <p:spPr>
            <a:xfrm>
              <a:off x="700472" y="2424285"/>
              <a:ext cx="2715884" cy="270849"/>
            </a:xfrm>
            <a:prstGeom prst="round2SameRect">
              <a:avLst>
                <a:gd name="adj1" fmla="val 41147"/>
                <a:gd name="adj2" fmla="val 0"/>
              </a:avLst>
            </a:prstGeom>
            <a:gradFill>
              <a:gsLst>
                <a:gs pos="0">
                  <a:schemeClr val="dk2"/>
                </a:gs>
                <a:gs pos="100000">
                  <a:schemeClr val="accent2"/>
                </a:gs>
              </a:gsLst>
              <a:lin ang="10800025"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000" b="1" dirty="0" err="1">
                  <a:solidFill>
                    <a:schemeClr val="bg1"/>
                  </a:solidFill>
                </a:rPr>
                <a:t>Praktik</a:t>
              </a:r>
              <a:r>
                <a:rPr lang="en-US" sz="2000" b="1" dirty="0">
                  <a:solidFill>
                    <a:schemeClr val="bg1"/>
                  </a:solidFill>
                </a:rPr>
                <a:t> </a:t>
              </a:r>
              <a:r>
                <a:rPr lang="en-US" sz="2000" b="1" dirty="0" err="1">
                  <a:solidFill>
                    <a:schemeClr val="bg1"/>
                  </a:solidFill>
                </a:rPr>
                <a:t>Asuransi</a:t>
              </a:r>
              <a:r>
                <a:rPr lang="en-US" sz="2000" b="1" dirty="0">
                  <a:solidFill>
                    <a:schemeClr val="bg1"/>
                  </a:solidFill>
                </a:rPr>
                <a:t> Syariah </a:t>
              </a:r>
              <a:r>
                <a:rPr lang="en-US" sz="2000" b="1" dirty="0" err="1">
                  <a:solidFill>
                    <a:schemeClr val="bg1"/>
                  </a:solidFill>
                </a:rPr>
                <a:t>dalam</a:t>
              </a:r>
              <a:r>
                <a:rPr lang="en-US" sz="2000" b="1" dirty="0">
                  <a:solidFill>
                    <a:schemeClr val="bg1"/>
                  </a:solidFill>
                </a:rPr>
                <a:t> </a:t>
              </a:r>
              <a:r>
                <a:rPr lang="en-US" sz="2000" b="1" dirty="0" err="1">
                  <a:solidFill>
                    <a:schemeClr val="bg1"/>
                  </a:solidFill>
                </a:rPr>
                <a:t>Kehidupan</a:t>
              </a:r>
              <a:r>
                <a:rPr lang="en-US" sz="2000" b="1" dirty="0">
                  <a:solidFill>
                    <a:schemeClr val="bg1"/>
                  </a:solidFill>
                </a:rPr>
                <a:t> </a:t>
              </a:r>
              <a:endParaRPr sz="2000" b="1" dirty="0">
                <a:solidFill>
                  <a:schemeClr val="bg1"/>
                </a:solidFill>
              </a:endParaRPr>
            </a:p>
          </p:txBody>
        </p:sp>
        <p:sp>
          <p:nvSpPr>
            <p:cNvPr id="19" name="Google Shape;2356;p52">
              <a:extLst>
                <a:ext uri="{FF2B5EF4-FFF2-40B4-BE49-F238E27FC236}">
                  <a16:creationId xmlns:a16="http://schemas.microsoft.com/office/drawing/2014/main" xmlns="" id="{01D1BB4B-6FF8-00FF-CF4F-39E6CB76F0B1}"/>
                </a:ext>
              </a:extLst>
            </p:cNvPr>
            <p:cNvSpPr/>
            <p:nvPr/>
          </p:nvSpPr>
          <p:spPr>
            <a:xfrm rot="10800000" flipH="1">
              <a:off x="700474" y="2704625"/>
              <a:ext cx="2412600" cy="1540372"/>
            </a:xfrm>
            <a:prstGeom prst="round2SameRect">
              <a:avLst>
                <a:gd name="adj1" fmla="val 13379"/>
                <a:gd name="adj2" fmla="val 0"/>
              </a:avLst>
            </a:prstGeom>
            <a:solidFill>
              <a:schemeClr val="accent6">
                <a:lumMod val="40000"/>
                <a:lumOff val="60000"/>
              </a:scheme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TextBox 21">
            <a:extLst>
              <a:ext uri="{FF2B5EF4-FFF2-40B4-BE49-F238E27FC236}">
                <a16:creationId xmlns:a16="http://schemas.microsoft.com/office/drawing/2014/main" xmlns="" id="{F1A45A75-FF93-1F37-D911-B864B7AF0CD6}"/>
              </a:ext>
            </a:extLst>
          </p:cNvPr>
          <p:cNvSpPr txBox="1"/>
          <p:nvPr/>
        </p:nvSpPr>
        <p:spPr>
          <a:xfrm>
            <a:off x="397046" y="2100855"/>
            <a:ext cx="4022554" cy="2031325"/>
          </a:xfrm>
          <a:prstGeom prst="rect">
            <a:avLst/>
          </a:prstGeom>
          <a:noFill/>
        </p:spPr>
        <p:txBody>
          <a:bodyPr wrap="square">
            <a:spAutoFit/>
          </a:bodyPr>
          <a:lstStyle/>
          <a:p>
            <a:pPr marL="342900" lvl="0" indent="-342900" algn="l" rtl="0">
              <a:spcBef>
                <a:spcPts val="0"/>
              </a:spcBef>
              <a:spcAft>
                <a:spcPts val="0"/>
              </a:spcAft>
              <a:buFont typeface="Arial" panose="020B0604020202020204" pitchFamily="34" charset="0"/>
              <a:buChar char="•"/>
            </a:pPr>
            <a:r>
              <a:rPr lang="en-US" dirty="0" err="1">
                <a:latin typeface="+mj-lt"/>
              </a:rPr>
              <a:t>Asuransi</a:t>
            </a:r>
            <a:r>
              <a:rPr lang="en-US" dirty="0">
                <a:latin typeface="+mj-lt"/>
              </a:rPr>
              <a:t> Jiwa Syariah</a:t>
            </a:r>
          </a:p>
          <a:p>
            <a:pPr marL="342900" lvl="0" indent="-342900" algn="l" rtl="0">
              <a:spcBef>
                <a:spcPts val="0"/>
              </a:spcBef>
              <a:spcAft>
                <a:spcPts val="0"/>
              </a:spcAft>
              <a:buFont typeface="Arial" panose="020B0604020202020204" pitchFamily="34" charset="0"/>
              <a:buChar char="•"/>
            </a:pPr>
            <a:r>
              <a:rPr lang="en-US" dirty="0" err="1">
                <a:latin typeface="+mj-lt"/>
              </a:rPr>
              <a:t>Asuransi</a:t>
            </a:r>
            <a:r>
              <a:rPr lang="en-US" dirty="0">
                <a:latin typeface="+mj-lt"/>
              </a:rPr>
              <a:t> Pendidikan Syariah</a:t>
            </a:r>
          </a:p>
          <a:p>
            <a:pPr marL="342900" lvl="0" indent="-342900" algn="l" rtl="0">
              <a:spcBef>
                <a:spcPts val="0"/>
              </a:spcBef>
              <a:spcAft>
                <a:spcPts val="0"/>
              </a:spcAft>
              <a:buFont typeface="Arial" panose="020B0604020202020204" pitchFamily="34" charset="0"/>
              <a:buChar char="•"/>
            </a:pPr>
            <a:r>
              <a:rPr lang="en-US" dirty="0" err="1">
                <a:latin typeface="+mj-lt"/>
              </a:rPr>
              <a:t>Asuransi</a:t>
            </a:r>
            <a:r>
              <a:rPr lang="en-US" dirty="0">
                <a:latin typeface="+mj-lt"/>
              </a:rPr>
              <a:t> Kesehatan Syariah</a:t>
            </a:r>
          </a:p>
          <a:p>
            <a:pPr marL="342900" lvl="0" indent="-342900" algn="l" rtl="0">
              <a:spcBef>
                <a:spcPts val="0"/>
              </a:spcBef>
              <a:spcAft>
                <a:spcPts val="0"/>
              </a:spcAft>
              <a:buFont typeface="Arial" panose="020B0604020202020204" pitchFamily="34" charset="0"/>
              <a:buChar char="•"/>
            </a:pPr>
            <a:r>
              <a:rPr lang="en-US" dirty="0" err="1">
                <a:latin typeface="+mj-lt"/>
              </a:rPr>
              <a:t>Asuransi</a:t>
            </a:r>
            <a:r>
              <a:rPr lang="en-US" dirty="0">
                <a:latin typeface="+mj-lt"/>
              </a:rPr>
              <a:t> </a:t>
            </a:r>
            <a:r>
              <a:rPr lang="en-US" dirty="0" err="1">
                <a:latin typeface="+mj-lt"/>
              </a:rPr>
              <a:t>dengan</a:t>
            </a:r>
            <a:r>
              <a:rPr lang="en-US" dirty="0">
                <a:latin typeface="+mj-lt"/>
              </a:rPr>
              <a:t> </a:t>
            </a:r>
            <a:r>
              <a:rPr lang="en-US" dirty="0" err="1">
                <a:latin typeface="+mj-lt"/>
              </a:rPr>
              <a:t>Investasi</a:t>
            </a:r>
            <a:r>
              <a:rPr lang="en-US" dirty="0">
                <a:latin typeface="+mj-lt"/>
              </a:rPr>
              <a:t> Syariah</a:t>
            </a:r>
          </a:p>
          <a:p>
            <a:pPr marL="342900" lvl="0" indent="-342900" algn="l" rtl="0">
              <a:spcBef>
                <a:spcPts val="0"/>
              </a:spcBef>
              <a:spcAft>
                <a:spcPts val="0"/>
              </a:spcAft>
              <a:buFont typeface="Arial" panose="020B0604020202020204" pitchFamily="34" charset="0"/>
              <a:buChar char="•"/>
            </a:pPr>
            <a:r>
              <a:rPr lang="en-US" dirty="0" err="1">
                <a:latin typeface="+mj-lt"/>
              </a:rPr>
              <a:t>Asuransi</a:t>
            </a:r>
            <a:r>
              <a:rPr lang="en-US" dirty="0">
                <a:latin typeface="+mj-lt"/>
              </a:rPr>
              <a:t> </a:t>
            </a:r>
            <a:r>
              <a:rPr lang="en-US" dirty="0" err="1">
                <a:latin typeface="+mj-lt"/>
              </a:rPr>
              <a:t>Kerugian</a:t>
            </a:r>
            <a:r>
              <a:rPr lang="en-US" dirty="0">
                <a:latin typeface="+mj-lt"/>
              </a:rPr>
              <a:t> Syariah</a:t>
            </a:r>
          </a:p>
          <a:p>
            <a:pPr marL="342900" lvl="0" indent="-342900" algn="l" rtl="0">
              <a:spcBef>
                <a:spcPts val="0"/>
              </a:spcBef>
              <a:spcAft>
                <a:spcPts val="0"/>
              </a:spcAft>
              <a:buFont typeface="Arial" panose="020B0604020202020204" pitchFamily="34" charset="0"/>
              <a:buChar char="•"/>
            </a:pPr>
            <a:r>
              <a:rPr lang="en-US" dirty="0" err="1">
                <a:latin typeface="+mj-lt"/>
              </a:rPr>
              <a:t>Asuransi</a:t>
            </a:r>
            <a:r>
              <a:rPr lang="en-US" dirty="0">
                <a:latin typeface="+mj-lt"/>
              </a:rPr>
              <a:t> Syariah </a:t>
            </a:r>
            <a:r>
              <a:rPr lang="en-US" dirty="0" err="1">
                <a:latin typeface="+mj-lt"/>
              </a:rPr>
              <a:t>Berkelompok</a:t>
            </a:r>
            <a:endParaRPr lang="en-US" dirty="0">
              <a:latin typeface="+mj-lt"/>
            </a:endParaRPr>
          </a:p>
          <a:p>
            <a:pPr marL="342900" lvl="0" indent="-342900" algn="l" rtl="0">
              <a:spcBef>
                <a:spcPts val="0"/>
              </a:spcBef>
              <a:spcAft>
                <a:spcPts val="0"/>
              </a:spcAft>
              <a:buFont typeface="Arial" panose="020B0604020202020204" pitchFamily="34" charset="0"/>
              <a:buChar char="•"/>
            </a:pPr>
            <a:r>
              <a:rPr lang="en-US" dirty="0" err="1">
                <a:latin typeface="+mj-lt"/>
              </a:rPr>
              <a:t>Asuransi</a:t>
            </a:r>
            <a:r>
              <a:rPr lang="en-US" dirty="0">
                <a:latin typeface="+mj-lt"/>
              </a:rPr>
              <a:t> Haji dan Umrah</a:t>
            </a:r>
          </a:p>
        </p:txBody>
      </p:sp>
      <p:sp>
        <p:nvSpPr>
          <p:cNvPr id="24" name="TextBox 23">
            <a:extLst>
              <a:ext uri="{FF2B5EF4-FFF2-40B4-BE49-F238E27FC236}">
                <a16:creationId xmlns:a16="http://schemas.microsoft.com/office/drawing/2014/main" xmlns="" id="{5ECD1667-9EB6-37F6-4062-B89247ED49CB}"/>
              </a:ext>
            </a:extLst>
          </p:cNvPr>
          <p:cNvSpPr txBox="1"/>
          <p:nvPr/>
        </p:nvSpPr>
        <p:spPr>
          <a:xfrm>
            <a:off x="762000" y="374617"/>
            <a:ext cx="4632156" cy="523220"/>
          </a:xfrm>
          <a:prstGeom prst="rect">
            <a:avLst/>
          </a:prstGeom>
          <a:noFill/>
        </p:spPr>
        <p:txBody>
          <a:bodyPr wrap="square">
            <a:spAutoFit/>
          </a:bodyPr>
          <a:lstStyle/>
          <a:p>
            <a:r>
              <a:rPr lang="en-ID" sz="2800" b="1" spc="300" dirty="0">
                <a:solidFill>
                  <a:srgbClr val="FFC000"/>
                </a:solidFill>
                <a:latin typeface="+mn-lt"/>
              </a:rPr>
              <a:t>A</a:t>
            </a:r>
            <a:r>
              <a:rPr lang="en" sz="2800" b="1" spc="300" dirty="0">
                <a:solidFill>
                  <a:srgbClr val="FFC000"/>
                </a:solidFill>
                <a:latin typeface="+mn-lt"/>
              </a:rPr>
              <a:t>suransi syariah</a:t>
            </a:r>
            <a:endParaRPr lang="en-ID" sz="2800" dirty="0">
              <a:solidFill>
                <a:srgbClr val="FFC000"/>
              </a:solidFill>
            </a:endParaRPr>
          </a:p>
        </p:txBody>
      </p:sp>
      <p:pic>
        <p:nvPicPr>
          <p:cNvPr id="3074" name="Picture 2" descr="Close up doctor holding wooden cube Free Photo">
            <a:extLst>
              <a:ext uri="{FF2B5EF4-FFF2-40B4-BE49-F238E27FC236}">
                <a16:creationId xmlns:a16="http://schemas.microsoft.com/office/drawing/2014/main" xmlns="" id="{0C0E3674-671E-2944-E6FB-C26057B638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3579" y="1898648"/>
            <a:ext cx="3478091" cy="23224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xmlns="" id="{1C57E219-7CA5-0EB8-415E-9F153636A7D4}"/>
              </a:ext>
            </a:extLst>
          </p:cNvPr>
          <p:cNvSpPr txBox="1"/>
          <p:nvPr/>
        </p:nvSpPr>
        <p:spPr>
          <a:xfrm>
            <a:off x="5261813" y="4008039"/>
            <a:ext cx="2895599" cy="276999"/>
          </a:xfrm>
          <a:prstGeom prst="rect">
            <a:avLst/>
          </a:prstGeom>
          <a:noFill/>
        </p:spPr>
        <p:txBody>
          <a:bodyPr wrap="square" rtlCol="0">
            <a:spAutoFit/>
          </a:bodyPr>
          <a:lstStyle/>
          <a:p>
            <a:r>
              <a:rPr lang="en-US" sz="1200" dirty="0" err="1"/>
              <a:t>Sumber</a:t>
            </a:r>
            <a:r>
              <a:rPr lang="en-US" sz="1200" dirty="0"/>
              <a:t>: </a:t>
            </a:r>
            <a:r>
              <a:rPr lang="en-US" sz="1100" i="1" dirty="0"/>
              <a:t>freepik.com</a:t>
            </a:r>
            <a:r>
              <a:rPr lang="en-US" sz="1200" dirty="0"/>
              <a:t>/</a:t>
            </a:r>
            <a:r>
              <a:rPr lang="en-US" sz="1200" dirty="0" err="1"/>
              <a:t>freepik</a:t>
            </a:r>
            <a:endParaRPr lang="en-ID" sz="1200" dirty="0"/>
          </a:p>
        </p:txBody>
      </p:sp>
    </p:spTree>
    <p:extLst>
      <p:ext uri="{BB962C8B-B14F-4D97-AF65-F5344CB8AC3E}">
        <p14:creationId xmlns:p14="http://schemas.microsoft.com/office/powerpoint/2010/main" val="4540067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99062">
              <a:srgbClr val="EFC9C9"/>
            </a:gs>
            <a:gs pos="98125">
              <a:srgbClr val="EEC7C7"/>
            </a:gs>
            <a:gs pos="96250">
              <a:srgbClr val="EDC4C4"/>
            </a:gs>
            <a:gs pos="0">
              <a:srgbClr val="EABDBD"/>
            </a:gs>
            <a:gs pos="100000">
              <a:srgbClr val="E4B0AF"/>
            </a:gs>
            <a:gs pos="0">
              <a:schemeClr val="accent2">
                <a:lumMod val="60000"/>
                <a:lumOff val="40000"/>
              </a:schemeClr>
            </a:gs>
            <a:gs pos="0">
              <a:schemeClr val="tx2">
                <a:lumMod val="20000"/>
                <a:lumOff val="80000"/>
              </a:schemeClr>
            </a:gs>
          </a:gsLst>
          <a:lin ang="5400000" scaled="1"/>
        </a:gradFill>
        <a:effectLst/>
      </p:bgPr>
    </p:bg>
    <p:spTree>
      <p:nvGrpSpPr>
        <p:cNvPr id="1" name="Shape 1886"/>
        <p:cNvGrpSpPr/>
        <p:nvPr/>
      </p:nvGrpSpPr>
      <p:grpSpPr>
        <a:xfrm>
          <a:off x="0" y="0"/>
          <a:ext cx="0" cy="0"/>
          <a:chOff x="0" y="0"/>
          <a:chExt cx="0" cy="0"/>
        </a:xfrm>
      </p:grpSpPr>
      <p:pic>
        <p:nvPicPr>
          <p:cNvPr id="29" name="Picture 28">
            <a:extLst>
              <a:ext uri="{FF2B5EF4-FFF2-40B4-BE49-F238E27FC236}">
                <a16:creationId xmlns:a16="http://schemas.microsoft.com/office/drawing/2014/main" xmlns="" id="{B55077CC-0A48-07F2-2C14-BCDF5DCDE6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944"/>
            <a:ext cx="9143244" cy="5143500"/>
          </a:xfrm>
          <a:prstGeom prst="rect">
            <a:avLst/>
          </a:prstGeom>
        </p:spPr>
      </p:pic>
      <p:grpSp>
        <p:nvGrpSpPr>
          <p:cNvPr id="1887" name="Google Shape;1887;p42"/>
          <p:cNvGrpSpPr/>
          <p:nvPr/>
        </p:nvGrpSpPr>
        <p:grpSpPr>
          <a:xfrm>
            <a:off x="912134" y="698928"/>
            <a:ext cx="5153787" cy="1637020"/>
            <a:chOff x="2411775" y="425075"/>
            <a:chExt cx="6012000" cy="1548302"/>
          </a:xfrm>
        </p:grpSpPr>
        <p:sp>
          <p:nvSpPr>
            <p:cNvPr id="1888" name="Google Shape;1888;p42"/>
            <p:cNvSpPr/>
            <p:nvPr/>
          </p:nvSpPr>
          <p:spPr>
            <a:xfrm rot="10800000" flipH="1">
              <a:off x="2411775" y="738277"/>
              <a:ext cx="6012000" cy="1235100"/>
            </a:xfrm>
            <a:prstGeom prst="round2SameRect">
              <a:avLst>
                <a:gd name="adj1" fmla="val 13495"/>
                <a:gd name="adj2" fmla="val 0"/>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2"/>
            <p:cNvSpPr/>
            <p:nvPr/>
          </p:nvSpPr>
          <p:spPr>
            <a:xfrm>
              <a:off x="2411775" y="425075"/>
              <a:ext cx="6012000" cy="410400"/>
            </a:xfrm>
            <a:prstGeom prst="round2SameRect">
              <a:avLst>
                <a:gd name="adj1" fmla="val 35758"/>
                <a:gd name="adj2" fmla="val 0"/>
              </a:avLst>
            </a:prstGeom>
            <a:gradFill>
              <a:gsLst>
                <a:gs pos="0">
                  <a:schemeClr val="dk2"/>
                </a:gs>
                <a:gs pos="100000">
                  <a:schemeClr val="accent2"/>
                </a:gs>
              </a:gsLst>
              <a:lin ang="10800025"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2"/>
            <p:cNvSpPr/>
            <p:nvPr/>
          </p:nvSpPr>
          <p:spPr>
            <a:xfrm>
              <a:off x="7480325" y="545525"/>
              <a:ext cx="169500" cy="169500"/>
            </a:xfrm>
            <a:custGeom>
              <a:avLst/>
              <a:gdLst/>
              <a:ahLst/>
              <a:cxnLst/>
              <a:rect l="l" t="t" r="r" b="b"/>
              <a:pathLst>
                <a:path w="6780" h="6780" extrusionOk="0">
                  <a:moveTo>
                    <a:pt x="700" y="1"/>
                  </a:moveTo>
                  <a:cubicBezTo>
                    <a:pt x="305" y="1"/>
                    <a:pt x="1" y="305"/>
                    <a:pt x="1" y="670"/>
                  </a:cubicBezTo>
                  <a:lnTo>
                    <a:pt x="1" y="6110"/>
                  </a:lnTo>
                  <a:cubicBezTo>
                    <a:pt x="1" y="6475"/>
                    <a:pt x="305" y="6779"/>
                    <a:pt x="700" y="6779"/>
                  </a:cubicBezTo>
                  <a:lnTo>
                    <a:pt x="6110" y="6779"/>
                  </a:lnTo>
                  <a:cubicBezTo>
                    <a:pt x="6475" y="6779"/>
                    <a:pt x="6779" y="6475"/>
                    <a:pt x="6779" y="6110"/>
                  </a:cubicBezTo>
                  <a:lnTo>
                    <a:pt x="6779" y="670"/>
                  </a:lnTo>
                  <a:cubicBezTo>
                    <a:pt x="6779" y="305"/>
                    <a:pt x="6506" y="1"/>
                    <a:pt x="6110" y="1"/>
                  </a:cubicBezTo>
                  <a:close/>
                </a:path>
              </a:pathLst>
            </a:custGeom>
            <a:solidFill>
              <a:srgbClr val="FE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2"/>
            <p:cNvSpPr/>
            <p:nvPr/>
          </p:nvSpPr>
          <p:spPr>
            <a:xfrm>
              <a:off x="7522125" y="633288"/>
              <a:ext cx="85900" cy="25"/>
            </a:xfrm>
            <a:custGeom>
              <a:avLst/>
              <a:gdLst/>
              <a:ahLst/>
              <a:cxnLst/>
              <a:rect l="l" t="t" r="r" b="b"/>
              <a:pathLst>
                <a:path w="3436" h="1" fill="none" extrusionOk="0">
                  <a:moveTo>
                    <a:pt x="3435" y="0"/>
                  </a:moveTo>
                  <a:lnTo>
                    <a:pt x="1" y="0"/>
                  </a:lnTo>
                </a:path>
              </a:pathLst>
            </a:custGeom>
            <a:noFill/>
            <a:ln w="28875" cap="rnd" cmpd="sng">
              <a:solidFill>
                <a:srgbClr val="4237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2"/>
            <p:cNvSpPr/>
            <p:nvPr/>
          </p:nvSpPr>
          <p:spPr>
            <a:xfrm>
              <a:off x="8024425" y="545525"/>
              <a:ext cx="169475" cy="169500"/>
            </a:xfrm>
            <a:custGeom>
              <a:avLst/>
              <a:gdLst/>
              <a:ahLst/>
              <a:cxnLst/>
              <a:rect l="l" t="t" r="r" b="b"/>
              <a:pathLst>
                <a:path w="6779" h="6780" extrusionOk="0">
                  <a:moveTo>
                    <a:pt x="669" y="1"/>
                  </a:moveTo>
                  <a:cubicBezTo>
                    <a:pt x="274" y="1"/>
                    <a:pt x="0" y="305"/>
                    <a:pt x="0" y="670"/>
                  </a:cubicBezTo>
                  <a:lnTo>
                    <a:pt x="0" y="6110"/>
                  </a:lnTo>
                  <a:cubicBezTo>
                    <a:pt x="0" y="6475"/>
                    <a:pt x="274" y="6779"/>
                    <a:pt x="669" y="6779"/>
                  </a:cubicBezTo>
                  <a:lnTo>
                    <a:pt x="6079" y="6779"/>
                  </a:lnTo>
                  <a:cubicBezTo>
                    <a:pt x="6475" y="6779"/>
                    <a:pt x="6778" y="6475"/>
                    <a:pt x="6778" y="6110"/>
                  </a:cubicBezTo>
                  <a:lnTo>
                    <a:pt x="6778" y="670"/>
                  </a:lnTo>
                  <a:cubicBezTo>
                    <a:pt x="6778" y="305"/>
                    <a:pt x="6475" y="1"/>
                    <a:pt x="6079" y="1"/>
                  </a:cubicBezTo>
                  <a:close/>
                </a:path>
              </a:pathLst>
            </a:custGeom>
            <a:solidFill>
              <a:srgbClr val="FE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2"/>
            <p:cNvSpPr/>
            <p:nvPr/>
          </p:nvSpPr>
          <p:spPr>
            <a:xfrm>
              <a:off x="8024425" y="545525"/>
              <a:ext cx="169475" cy="169500"/>
            </a:xfrm>
            <a:custGeom>
              <a:avLst/>
              <a:gdLst/>
              <a:ahLst/>
              <a:cxnLst/>
              <a:rect l="l" t="t" r="r" b="b"/>
              <a:pathLst>
                <a:path w="6779" h="6780" fill="none" extrusionOk="0">
                  <a:moveTo>
                    <a:pt x="6079" y="6779"/>
                  </a:moveTo>
                  <a:lnTo>
                    <a:pt x="669" y="6779"/>
                  </a:lnTo>
                  <a:cubicBezTo>
                    <a:pt x="274" y="6779"/>
                    <a:pt x="0" y="6475"/>
                    <a:pt x="0" y="6110"/>
                  </a:cubicBezTo>
                  <a:lnTo>
                    <a:pt x="0" y="670"/>
                  </a:lnTo>
                  <a:cubicBezTo>
                    <a:pt x="0" y="305"/>
                    <a:pt x="274" y="1"/>
                    <a:pt x="669" y="1"/>
                  </a:cubicBezTo>
                  <a:lnTo>
                    <a:pt x="6079" y="1"/>
                  </a:lnTo>
                  <a:cubicBezTo>
                    <a:pt x="6475" y="1"/>
                    <a:pt x="6778" y="305"/>
                    <a:pt x="6778" y="670"/>
                  </a:cubicBezTo>
                  <a:lnTo>
                    <a:pt x="6778" y="6110"/>
                  </a:lnTo>
                  <a:cubicBezTo>
                    <a:pt x="6778" y="6475"/>
                    <a:pt x="6475" y="6779"/>
                    <a:pt x="6079"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2"/>
            <p:cNvSpPr/>
            <p:nvPr/>
          </p:nvSpPr>
          <p:spPr>
            <a:xfrm>
              <a:off x="8029725" y="549325"/>
              <a:ext cx="158850" cy="160375"/>
            </a:xfrm>
            <a:custGeom>
              <a:avLst/>
              <a:gdLst/>
              <a:ahLst/>
              <a:cxnLst/>
              <a:rect l="l" t="t" r="r" b="b"/>
              <a:pathLst>
                <a:path w="6354" h="6415" fill="none" extrusionOk="0">
                  <a:moveTo>
                    <a:pt x="1" y="1"/>
                  </a:moveTo>
                  <a:lnTo>
                    <a:pt x="6354" y="6414"/>
                  </a:lnTo>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2"/>
            <p:cNvSpPr/>
            <p:nvPr/>
          </p:nvSpPr>
          <p:spPr>
            <a:xfrm>
              <a:off x="8028975" y="549325"/>
              <a:ext cx="158850" cy="160375"/>
            </a:xfrm>
            <a:custGeom>
              <a:avLst/>
              <a:gdLst/>
              <a:ahLst/>
              <a:cxnLst/>
              <a:rect l="l" t="t" r="r" b="b"/>
              <a:pathLst>
                <a:path w="6354" h="6415" fill="none" extrusionOk="0">
                  <a:moveTo>
                    <a:pt x="6353" y="1"/>
                  </a:moveTo>
                  <a:lnTo>
                    <a:pt x="1" y="6414"/>
                  </a:lnTo>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2"/>
            <p:cNvSpPr/>
            <p:nvPr/>
          </p:nvSpPr>
          <p:spPr>
            <a:xfrm>
              <a:off x="8024425" y="545525"/>
              <a:ext cx="169475" cy="169500"/>
            </a:xfrm>
            <a:custGeom>
              <a:avLst/>
              <a:gdLst/>
              <a:ahLst/>
              <a:cxnLst/>
              <a:rect l="l" t="t" r="r" b="b"/>
              <a:pathLst>
                <a:path w="6779" h="6780" fill="none" extrusionOk="0">
                  <a:moveTo>
                    <a:pt x="6079" y="6779"/>
                  </a:moveTo>
                  <a:lnTo>
                    <a:pt x="669" y="6779"/>
                  </a:lnTo>
                  <a:cubicBezTo>
                    <a:pt x="274" y="6779"/>
                    <a:pt x="0" y="6475"/>
                    <a:pt x="0" y="6110"/>
                  </a:cubicBezTo>
                  <a:lnTo>
                    <a:pt x="0" y="670"/>
                  </a:lnTo>
                  <a:cubicBezTo>
                    <a:pt x="0" y="305"/>
                    <a:pt x="274" y="1"/>
                    <a:pt x="669" y="1"/>
                  </a:cubicBezTo>
                  <a:lnTo>
                    <a:pt x="6079" y="1"/>
                  </a:lnTo>
                  <a:cubicBezTo>
                    <a:pt x="6475" y="1"/>
                    <a:pt x="6778" y="305"/>
                    <a:pt x="6778" y="670"/>
                  </a:cubicBezTo>
                  <a:lnTo>
                    <a:pt x="6778" y="6110"/>
                  </a:lnTo>
                  <a:cubicBezTo>
                    <a:pt x="6778" y="6475"/>
                    <a:pt x="6475" y="6779"/>
                    <a:pt x="6079"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2"/>
            <p:cNvSpPr/>
            <p:nvPr/>
          </p:nvSpPr>
          <p:spPr>
            <a:xfrm>
              <a:off x="7752375" y="545525"/>
              <a:ext cx="169475" cy="169500"/>
            </a:xfrm>
            <a:custGeom>
              <a:avLst/>
              <a:gdLst/>
              <a:ahLst/>
              <a:cxnLst/>
              <a:rect l="l" t="t" r="r" b="b"/>
              <a:pathLst>
                <a:path w="6779" h="6780" extrusionOk="0">
                  <a:moveTo>
                    <a:pt x="669" y="1"/>
                  </a:moveTo>
                  <a:cubicBezTo>
                    <a:pt x="305" y="1"/>
                    <a:pt x="1" y="305"/>
                    <a:pt x="1" y="670"/>
                  </a:cubicBezTo>
                  <a:lnTo>
                    <a:pt x="1" y="6110"/>
                  </a:lnTo>
                  <a:cubicBezTo>
                    <a:pt x="1" y="6475"/>
                    <a:pt x="305" y="6779"/>
                    <a:pt x="669" y="6779"/>
                  </a:cubicBezTo>
                  <a:lnTo>
                    <a:pt x="6110" y="6779"/>
                  </a:lnTo>
                  <a:cubicBezTo>
                    <a:pt x="6475" y="6779"/>
                    <a:pt x="6779" y="6475"/>
                    <a:pt x="6779" y="6110"/>
                  </a:cubicBezTo>
                  <a:lnTo>
                    <a:pt x="6779" y="670"/>
                  </a:lnTo>
                  <a:cubicBezTo>
                    <a:pt x="6779" y="305"/>
                    <a:pt x="6475" y="1"/>
                    <a:pt x="6110" y="1"/>
                  </a:cubicBezTo>
                  <a:close/>
                </a:path>
              </a:pathLst>
            </a:custGeom>
            <a:solidFill>
              <a:srgbClr val="FE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2"/>
            <p:cNvSpPr/>
            <p:nvPr/>
          </p:nvSpPr>
          <p:spPr>
            <a:xfrm>
              <a:off x="7752375" y="545525"/>
              <a:ext cx="169475" cy="169500"/>
            </a:xfrm>
            <a:custGeom>
              <a:avLst/>
              <a:gdLst/>
              <a:ahLst/>
              <a:cxnLst/>
              <a:rect l="l" t="t" r="r" b="b"/>
              <a:pathLst>
                <a:path w="6779" h="6780" fill="none" extrusionOk="0">
                  <a:moveTo>
                    <a:pt x="6110" y="6779"/>
                  </a:moveTo>
                  <a:lnTo>
                    <a:pt x="669" y="6779"/>
                  </a:lnTo>
                  <a:cubicBezTo>
                    <a:pt x="305" y="6779"/>
                    <a:pt x="1" y="6475"/>
                    <a:pt x="1" y="6110"/>
                  </a:cubicBezTo>
                  <a:lnTo>
                    <a:pt x="1" y="670"/>
                  </a:lnTo>
                  <a:cubicBezTo>
                    <a:pt x="1" y="305"/>
                    <a:pt x="305" y="1"/>
                    <a:pt x="669" y="1"/>
                  </a:cubicBezTo>
                  <a:lnTo>
                    <a:pt x="6110" y="1"/>
                  </a:lnTo>
                  <a:cubicBezTo>
                    <a:pt x="6475"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2"/>
            <p:cNvSpPr/>
            <p:nvPr/>
          </p:nvSpPr>
          <p:spPr>
            <a:xfrm>
              <a:off x="7752375" y="545525"/>
              <a:ext cx="169475" cy="169500"/>
            </a:xfrm>
            <a:custGeom>
              <a:avLst/>
              <a:gdLst/>
              <a:ahLst/>
              <a:cxnLst/>
              <a:rect l="l" t="t" r="r" b="b"/>
              <a:pathLst>
                <a:path w="6779" h="6780" fill="none" extrusionOk="0">
                  <a:moveTo>
                    <a:pt x="6110" y="6779"/>
                  </a:moveTo>
                  <a:lnTo>
                    <a:pt x="669" y="6779"/>
                  </a:lnTo>
                  <a:cubicBezTo>
                    <a:pt x="305" y="6779"/>
                    <a:pt x="1" y="6475"/>
                    <a:pt x="1" y="6110"/>
                  </a:cubicBezTo>
                  <a:lnTo>
                    <a:pt x="1" y="670"/>
                  </a:lnTo>
                  <a:cubicBezTo>
                    <a:pt x="1" y="305"/>
                    <a:pt x="305" y="1"/>
                    <a:pt x="669" y="1"/>
                  </a:cubicBezTo>
                  <a:lnTo>
                    <a:pt x="6110" y="1"/>
                  </a:lnTo>
                  <a:cubicBezTo>
                    <a:pt x="6475"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2"/>
            <p:cNvSpPr/>
            <p:nvPr/>
          </p:nvSpPr>
          <p:spPr>
            <a:xfrm>
              <a:off x="7794175" y="601000"/>
              <a:ext cx="85900" cy="64625"/>
            </a:xfrm>
            <a:custGeom>
              <a:avLst/>
              <a:gdLst/>
              <a:ahLst/>
              <a:cxnLst/>
              <a:rect l="l" t="t" r="r" b="b"/>
              <a:pathLst>
                <a:path w="3436" h="2585" fill="none" extrusionOk="0">
                  <a:moveTo>
                    <a:pt x="0" y="1"/>
                  </a:moveTo>
                  <a:lnTo>
                    <a:pt x="3435" y="1"/>
                  </a:lnTo>
                  <a:lnTo>
                    <a:pt x="3435" y="2584"/>
                  </a:lnTo>
                  <a:lnTo>
                    <a:pt x="0" y="2584"/>
                  </a:lnTo>
                  <a:close/>
                </a:path>
              </a:pathLst>
            </a:custGeom>
            <a:noFill/>
            <a:ln w="23550" cap="rnd" cmpd="sng">
              <a:solidFill>
                <a:srgbClr val="4237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2"/>
            <p:cNvSpPr/>
            <p:nvPr/>
          </p:nvSpPr>
          <p:spPr>
            <a:xfrm>
              <a:off x="7480325" y="545525"/>
              <a:ext cx="169500" cy="169500"/>
            </a:xfrm>
            <a:custGeom>
              <a:avLst/>
              <a:gdLst/>
              <a:ahLst/>
              <a:cxnLst/>
              <a:rect l="l" t="t" r="r" b="b"/>
              <a:pathLst>
                <a:path w="6780" h="6780" fill="none" extrusionOk="0">
                  <a:moveTo>
                    <a:pt x="6110" y="6779"/>
                  </a:moveTo>
                  <a:lnTo>
                    <a:pt x="700" y="6779"/>
                  </a:lnTo>
                  <a:cubicBezTo>
                    <a:pt x="305" y="6779"/>
                    <a:pt x="1" y="6475"/>
                    <a:pt x="1" y="6110"/>
                  </a:cubicBezTo>
                  <a:lnTo>
                    <a:pt x="1" y="670"/>
                  </a:lnTo>
                  <a:cubicBezTo>
                    <a:pt x="1" y="305"/>
                    <a:pt x="305" y="1"/>
                    <a:pt x="700" y="1"/>
                  </a:cubicBezTo>
                  <a:lnTo>
                    <a:pt x="6110" y="1"/>
                  </a:lnTo>
                  <a:cubicBezTo>
                    <a:pt x="6506"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2"/>
            <p:cNvSpPr/>
            <p:nvPr/>
          </p:nvSpPr>
          <p:spPr>
            <a:xfrm>
              <a:off x="7480325" y="545525"/>
              <a:ext cx="169500" cy="169500"/>
            </a:xfrm>
            <a:custGeom>
              <a:avLst/>
              <a:gdLst/>
              <a:ahLst/>
              <a:cxnLst/>
              <a:rect l="l" t="t" r="r" b="b"/>
              <a:pathLst>
                <a:path w="6780" h="6780" fill="none" extrusionOk="0">
                  <a:moveTo>
                    <a:pt x="6110" y="6779"/>
                  </a:moveTo>
                  <a:lnTo>
                    <a:pt x="700" y="6779"/>
                  </a:lnTo>
                  <a:cubicBezTo>
                    <a:pt x="305" y="6779"/>
                    <a:pt x="1" y="6475"/>
                    <a:pt x="1" y="6110"/>
                  </a:cubicBezTo>
                  <a:lnTo>
                    <a:pt x="1" y="670"/>
                  </a:lnTo>
                  <a:cubicBezTo>
                    <a:pt x="1" y="305"/>
                    <a:pt x="305" y="1"/>
                    <a:pt x="700" y="1"/>
                  </a:cubicBezTo>
                  <a:lnTo>
                    <a:pt x="6110" y="1"/>
                  </a:lnTo>
                  <a:cubicBezTo>
                    <a:pt x="6506"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3" name="Google Shape;1903;p42"/>
          <p:cNvGrpSpPr/>
          <p:nvPr/>
        </p:nvGrpSpPr>
        <p:grpSpPr>
          <a:xfrm>
            <a:off x="6978055" y="1217811"/>
            <a:ext cx="815291" cy="298136"/>
            <a:chOff x="7613525" y="0"/>
            <a:chExt cx="939275" cy="343475"/>
          </a:xfrm>
        </p:grpSpPr>
        <p:sp>
          <p:nvSpPr>
            <p:cNvPr id="1904" name="Google Shape;1904;p42"/>
            <p:cNvSpPr/>
            <p:nvPr/>
          </p:nvSpPr>
          <p:spPr>
            <a:xfrm>
              <a:off x="7652300" y="24300"/>
              <a:ext cx="876175" cy="291075"/>
            </a:xfrm>
            <a:custGeom>
              <a:avLst/>
              <a:gdLst/>
              <a:ahLst/>
              <a:cxnLst/>
              <a:rect l="l" t="t" r="r" b="b"/>
              <a:pathLst>
                <a:path w="35047" h="11643" extrusionOk="0">
                  <a:moveTo>
                    <a:pt x="0" y="11642"/>
                  </a:moveTo>
                  <a:lnTo>
                    <a:pt x="34803" y="11642"/>
                  </a:lnTo>
                  <a:cubicBezTo>
                    <a:pt x="34803" y="11642"/>
                    <a:pt x="35046" y="8481"/>
                    <a:pt x="31156" y="8967"/>
                  </a:cubicBezTo>
                  <a:cubicBezTo>
                    <a:pt x="31156" y="8967"/>
                    <a:pt x="33192" y="6809"/>
                    <a:pt x="31946" y="4530"/>
                  </a:cubicBezTo>
                  <a:cubicBezTo>
                    <a:pt x="31308" y="3314"/>
                    <a:pt x="29970" y="2645"/>
                    <a:pt x="28603" y="2736"/>
                  </a:cubicBezTo>
                  <a:cubicBezTo>
                    <a:pt x="26992" y="2858"/>
                    <a:pt x="25046" y="3861"/>
                    <a:pt x="25837" y="8208"/>
                  </a:cubicBezTo>
                  <a:cubicBezTo>
                    <a:pt x="25837" y="8208"/>
                    <a:pt x="24712" y="7387"/>
                    <a:pt x="23435" y="8177"/>
                  </a:cubicBezTo>
                  <a:cubicBezTo>
                    <a:pt x="23435" y="8177"/>
                    <a:pt x="23466" y="8116"/>
                    <a:pt x="23496" y="8025"/>
                  </a:cubicBezTo>
                  <a:cubicBezTo>
                    <a:pt x="24074" y="5654"/>
                    <a:pt x="21824" y="3527"/>
                    <a:pt x="19545" y="4347"/>
                  </a:cubicBezTo>
                  <a:cubicBezTo>
                    <a:pt x="18845" y="4621"/>
                    <a:pt x="18086" y="5138"/>
                    <a:pt x="17386" y="6141"/>
                  </a:cubicBezTo>
                  <a:cubicBezTo>
                    <a:pt x="17386" y="6141"/>
                    <a:pt x="18845" y="1521"/>
                    <a:pt x="15715" y="396"/>
                  </a:cubicBezTo>
                  <a:cubicBezTo>
                    <a:pt x="14681" y="1"/>
                    <a:pt x="13526" y="92"/>
                    <a:pt x="12554" y="609"/>
                  </a:cubicBezTo>
                  <a:cubicBezTo>
                    <a:pt x="11277" y="1308"/>
                    <a:pt x="9666" y="2919"/>
                    <a:pt x="9848" y="6718"/>
                  </a:cubicBezTo>
                  <a:cubicBezTo>
                    <a:pt x="9848" y="6718"/>
                    <a:pt x="9727" y="3435"/>
                    <a:pt x="6900" y="3284"/>
                  </a:cubicBezTo>
                  <a:cubicBezTo>
                    <a:pt x="5532" y="3192"/>
                    <a:pt x="4225" y="3983"/>
                    <a:pt x="3678" y="5259"/>
                  </a:cubicBezTo>
                  <a:cubicBezTo>
                    <a:pt x="3222" y="6293"/>
                    <a:pt x="3161" y="7812"/>
                    <a:pt x="4803" y="9575"/>
                  </a:cubicBezTo>
                  <a:cubicBezTo>
                    <a:pt x="4803" y="9606"/>
                    <a:pt x="1003" y="8542"/>
                    <a:pt x="0" y="116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2"/>
            <p:cNvSpPr/>
            <p:nvPr/>
          </p:nvSpPr>
          <p:spPr>
            <a:xfrm>
              <a:off x="7613525" y="0"/>
              <a:ext cx="939275" cy="343475"/>
            </a:xfrm>
            <a:custGeom>
              <a:avLst/>
              <a:gdLst/>
              <a:ahLst/>
              <a:cxnLst/>
              <a:rect l="l" t="t" r="r" b="b"/>
              <a:pathLst>
                <a:path w="37571" h="13739" extrusionOk="0">
                  <a:moveTo>
                    <a:pt x="11396" y="7624"/>
                  </a:moveTo>
                  <a:cubicBezTo>
                    <a:pt x="11397" y="7646"/>
                    <a:pt x="11398" y="7668"/>
                    <a:pt x="11399" y="7690"/>
                  </a:cubicBezTo>
                  <a:cubicBezTo>
                    <a:pt x="11399" y="7679"/>
                    <a:pt x="11399" y="7656"/>
                    <a:pt x="11396" y="7624"/>
                  </a:cubicBezTo>
                  <a:close/>
                  <a:moveTo>
                    <a:pt x="15959" y="1125"/>
                  </a:moveTo>
                  <a:cubicBezTo>
                    <a:pt x="16384" y="1125"/>
                    <a:pt x="16840" y="1216"/>
                    <a:pt x="17266" y="1368"/>
                  </a:cubicBezTo>
                  <a:cubicBezTo>
                    <a:pt x="20396" y="2493"/>
                    <a:pt x="18968" y="7113"/>
                    <a:pt x="18968" y="7113"/>
                  </a:cubicBezTo>
                  <a:cubicBezTo>
                    <a:pt x="19667" y="6110"/>
                    <a:pt x="20396" y="5593"/>
                    <a:pt x="21096" y="5319"/>
                  </a:cubicBezTo>
                  <a:cubicBezTo>
                    <a:pt x="21430" y="5198"/>
                    <a:pt x="21764" y="5137"/>
                    <a:pt x="22099" y="5137"/>
                  </a:cubicBezTo>
                  <a:cubicBezTo>
                    <a:pt x="23983" y="5137"/>
                    <a:pt x="25533" y="6991"/>
                    <a:pt x="25047" y="8997"/>
                  </a:cubicBezTo>
                  <a:cubicBezTo>
                    <a:pt x="25017" y="9088"/>
                    <a:pt x="25017" y="9149"/>
                    <a:pt x="25017" y="9149"/>
                  </a:cubicBezTo>
                  <a:cubicBezTo>
                    <a:pt x="25412" y="8876"/>
                    <a:pt x="25807" y="8815"/>
                    <a:pt x="26141" y="8815"/>
                  </a:cubicBezTo>
                  <a:cubicBezTo>
                    <a:pt x="26871" y="8815"/>
                    <a:pt x="27388" y="9180"/>
                    <a:pt x="27388" y="9180"/>
                  </a:cubicBezTo>
                  <a:cubicBezTo>
                    <a:pt x="26597" y="4833"/>
                    <a:pt x="28543" y="3830"/>
                    <a:pt x="30154" y="3708"/>
                  </a:cubicBezTo>
                  <a:lnTo>
                    <a:pt x="30427" y="3708"/>
                  </a:lnTo>
                  <a:cubicBezTo>
                    <a:pt x="31704" y="3708"/>
                    <a:pt x="32889" y="4377"/>
                    <a:pt x="33497" y="5502"/>
                  </a:cubicBezTo>
                  <a:cubicBezTo>
                    <a:pt x="34743" y="7781"/>
                    <a:pt x="32707" y="9939"/>
                    <a:pt x="32707" y="9939"/>
                  </a:cubicBezTo>
                  <a:cubicBezTo>
                    <a:pt x="32980" y="9909"/>
                    <a:pt x="33223" y="9879"/>
                    <a:pt x="33467" y="9879"/>
                  </a:cubicBezTo>
                  <a:cubicBezTo>
                    <a:pt x="36567" y="9879"/>
                    <a:pt x="36354" y="12614"/>
                    <a:pt x="36354" y="12614"/>
                  </a:cubicBezTo>
                  <a:lnTo>
                    <a:pt x="1551" y="12614"/>
                  </a:lnTo>
                  <a:cubicBezTo>
                    <a:pt x="2129" y="10760"/>
                    <a:pt x="3709" y="10395"/>
                    <a:pt x="4895" y="10395"/>
                  </a:cubicBezTo>
                  <a:cubicBezTo>
                    <a:pt x="5715" y="10395"/>
                    <a:pt x="6354" y="10578"/>
                    <a:pt x="6354" y="10578"/>
                  </a:cubicBezTo>
                  <a:cubicBezTo>
                    <a:pt x="4712" y="8784"/>
                    <a:pt x="4773" y="7265"/>
                    <a:pt x="5229" y="6231"/>
                  </a:cubicBezTo>
                  <a:cubicBezTo>
                    <a:pt x="5746" y="5015"/>
                    <a:pt x="6962" y="4256"/>
                    <a:pt x="8269" y="4256"/>
                  </a:cubicBezTo>
                  <a:lnTo>
                    <a:pt x="8451" y="4256"/>
                  </a:lnTo>
                  <a:cubicBezTo>
                    <a:pt x="11017" y="4398"/>
                    <a:pt x="11363" y="7135"/>
                    <a:pt x="11396" y="7624"/>
                  </a:cubicBezTo>
                  <a:lnTo>
                    <a:pt x="11396" y="7624"/>
                  </a:lnTo>
                  <a:cubicBezTo>
                    <a:pt x="11236" y="3872"/>
                    <a:pt x="12835" y="2276"/>
                    <a:pt x="14105" y="1581"/>
                  </a:cubicBezTo>
                  <a:cubicBezTo>
                    <a:pt x="14682" y="1277"/>
                    <a:pt x="15320" y="1125"/>
                    <a:pt x="15959" y="1125"/>
                  </a:cubicBezTo>
                  <a:close/>
                  <a:moveTo>
                    <a:pt x="15959" y="0"/>
                  </a:moveTo>
                  <a:cubicBezTo>
                    <a:pt x="15138" y="0"/>
                    <a:pt x="14317" y="183"/>
                    <a:pt x="13588" y="578"/>
                  </a:cubicBezTo>
                  <a:cubicBezTo>
                    <a:pt x="12706" y="1034"/>
                    <a:pt x="11460" y="2006"/>
                    <a:pt x="10761" y="3921"/>
                  </a:cubicBezTo>
                  <a:cubicBezTo>
                    <a:pt x="10184" y="3465"/>
                    <a:pt x="9454" y="3161"/>
                    <a:pt x="8512" y="3100"/>
                  </a:cubicBezTo>
                  <a:lnTo>
                    <a:pt x="8299" y="3100"/>
                  </a:lnTo>
                  <a:cubicBezTo>
                    <a:pt x="6506" y="3100"/>
                    <a:pt x="4895" y="4164"/>
                    <a:pt x="4196" y="5775"/>
                  </a:cubicBezTo>
                  <a:cubicBezTo>
                    <a:pt x="3800" y="6657"/>
                    <a:pt x="3588" y="7873"/>
                    <a:pt x="4165" y="9301"/>
                  </a:cubicBezTo>
                  <a:cubicBezTo>
                    <a:pt x="2341" y="9514"/>
                    <a:pt x="1004" y="10578"/>
                    <a:pt x="487" y="12250"/>
                  </a:cubicBezTo>
                  <a:lnTo>
                    <a:pt x="1" y="13739"/>
                  </a:lnTo>
                  <a:lnTo>
                    <a:pt x="37418" y="13739"/>
                  </a:lnTo>
                  <a:lnTo>
                    <a:pt x="37479" y="12675"/>
                  </a:lnTo>
                  <a:cubicBezTo>
                    <a:pt x="37509" y="12523"/>
                    <a:pt x="37570" y="11064"/>
                    <a:pt x="36537" y="9909"/>
                  </a:cubicBezTo>
                  <a:cubicBezTo>
                    <a:pt x="36050" y="9392"/>
                    <a:pt x="35412" y="9058"/>
                    <a:pt x="34682" y="8876"/>
                  </a:cubicBezTo>
                  <a:cubicBezTo>
                    <a:pt x="35108" y="7842"/>
                    <a:pt x="35321" y="6444"/>
                    <a:pt x="34530" y="4955"/>
                  </a:cubicBezTo>
                  <a:cubicBezTo>
                    <a:pt x="33740" y="3496"/>
                    <a:pt x="32160" y="2584"/>
                    <a:pt x="30427" y="2584"/>
                  </a:cubicBezTo>
                  <a:lnTo>
                    <a:pt x="30093" y="2584"/>
                  </a:lnTo>
                  <a:cubicBezTo>
                    <a:pt x="28786" y="2675"/>
                    <a:pt x="27722" y="3192"/>
                    <a:pt x="27023" y="4104"/>
                  </a:cubicBezTo>
                  <a:cubicBezTo>
                    <a:pt x="26445" y="4833"/>
                    <a:pt x="26141" y="5806"/>
                    <a:pt x="26080" y="6961"/>
                  </a:cubicBezTo>
                  <a:cubicBezTo>
                    <a:pt x="25929" y="6505"/>
                    <a:pt x="25685" y="6049"/>
                    <a:pt x="25381" y="5623"/>
                  </a:cubicBezTo>
                  <a:cubicBezTo>
                    <a:pt x="24591" y="4620"/>
                    <a:pt x="23375" y="4012"/>
                    <a:pt x="22099" y="4012"/>
                  </a:cubicBezTo>
                  <a:cubicBezTo>
                    <a:pt x="21643" y="4012"/>
                    <a:pt x="21156" y="4104"/>
                    <a:pt x="20700" y="4256"/>
                  </a:cubicBezTo>
                  <a:cubicBezTo>
                    <a:pt x="20609" y="4286"/>
                    <a:pt x="20518" y="4347"/>
                    <a:pt x="20396" y="4377"/>
                  </a:cubicBezTo>
                  <a:cubicBezTo>
                    <a:pt x="20305" y="2705"/>
                    <a:pt x="19606" y="1003"/>
                    <a:pt x="17661" y="274"/>
                  </a:cubicBezTo>
                  <a:cubicBezTo>
                    <a:pt x="17114" y="91"/>
                    <a:pt x="16536" y="0"/>
                    <a:pt x="15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6" name="Google Shape;1906;p42"/>
          <p:cNvGrpSpPr/>
          <p:nvPr/>
        </p:nvGrpSpPr>
        <p:grpSpPr>
          <a:xfrm>
            <a:off x="776233" y="1131485"/>
            <a:ext cx="1371601" cy="1205822"/>
            <a:chOff x="904850" y="2929900"/>
            <a:chExt cx="732900" cy="593400"/>
          </a:xfrm>
        </p:grpSpPr>
        <p:sp>
          <p:nvSpPr>
            <p:cNvPr id="1907" name="Google Shape;1907;p42"/>
            <p:cNvSpPr/>
            <p:nvPr/>
          </p:nvSpPr>
          <p:spPr>
            <a:xfrm flipH="1">
              <a:off x="904850" y="2929900"/>
              <a:ext cx="732900" cy="593400"/>
            </a:xfrm>
            <a:prstGeom prst="snip1Rect">
              <a:avLst>
                <a:gd name="adj" fmla="val 16667"/>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2"/>
            <p:cNvSpPr/>
            <p:nvPr/>
          </p:nvSpPr>
          <p:spPr>
            <a:xfrm flipH="1">
              <a:off x="910469" y="2935657"/>
              <a:ext cx="121800" cy="126600"/>
            </a:xfrm>
            <a:prstGeom prst="corner">
              <a:avLst>
                <a:gd name="adj1" fmla="val 24015"/>
                <a:gd name="adj2" fmla="val 2220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5" name="Google Shape;1925;p42"/>
          <p:cNvGrpSpPr/>
          <p:nvPr/>
        </p:nvGrpSpPr>
        <p:grpSpPr>
          <a:xfrm>
            <a:off x="2747680" y="3627546"/>
            <a:ext cx="815291" cy="298136"/>
            <a:chOff x="7613525" y="0"/>
            <a:chExt cx="939275" cy="343475"/>
          </a:xfrm>
        </p:grpSpPr>
        <p:sp>
          <p:nvSpPr>
            <p:cNvPr id="1926" name="Google Shape;1926;p42"/>
            <p:cNvSpPr/>
            <p:nvPr/>
          </p:nvSpPr>
          <p:spPr>
            <a:xfrm>
              <a:off x="7652300" y="24300"/>
              <a:ext cx="876175" cy="291075"/>
            </a:xfrm>
            <a:custGeom>
              <a:avLst/>
              <a:gdLst/>
              <a:ahLst/>
              <a:cxnLst/>
              <a:rect l="l" t="t" r="r" b="b"/>
              <a:pathLst>
                <a:path w="35047" h="11643" extrusionOk="0">
                  <a:moveTo>
                    <a:pt x="0" y="11642"/>
                  </a:moveTo>
                  <a:lnTo>
                    <a:pt x="34803" y="11642"/>
                  </a:lnTo>
                  <a:cubicBezTo>
                    <a:pt x="34803" y="11642"/>
                    <a:pt x="35046" y="8481"/>
                    <a:pt x="31156" y="8967"/>
                  </a:cubicBezTo>
                  <a:cubicBezTo>
                    <a:pt x="31156" y="8967"/>
                    <a:pt x="33192" y="6809"/>
                    <a:pt x="31946" y="4530"/>
                  </a:cubicBezTo>
                  <a:cubicBezTo>
                    <a:pt x="31308" y="3314"/>
                    <a:pt x="29970" y="2645"/>
                    <a:pt x="28603" y="2736"/>
                  </a:cubicBezTo>
                  <a:cubicBezTo>
                    <a:pt x="26992" y="2858"/>
                    <a:pt x="25046" y="3861"/>
                    <a:pt x="25837" y="8208"/>
                  </a:cubicBezTo>
                  <a:cubicBezTo>
                    <a:pt x="25837" y="8208"/>
                    <a:pt x="24712" y="7387"/>
                    <a:pt x="23435" y="8177"/>
                  </a:cubicBezTo>
                  <a:cubicBezTo>
                    <a:pt x="23435" y="8177"/>
                    <a:pt x="23466" y="8116"/>
                    <a:pt x="23496" y="8025"/>
                  </a:cubicBezTo>
                  <a:cubicBezTo>
                    <a:pt x="24074" y="5654"/>
                    <a:pt x="21824" y="3527"/>
                    <a:pt x="19545" y="4347"/>
                  </a:cubicBezTo>
                  <a:cubicBezTo>
                    <a:pt x="18845" y="4621"/>
                    <a:pt x="18086" y="5138"/>
                    <a:pt x="17386" y="6141"/>
                  </a:cubicBezTo>
                  <a:cubicBezTo>
                    <a:pt x="17386" y="6141"/>
                    <a:pt x="18845" y="1521"/>
                    <a:pt x="15715" y="396"/>
                  </a:cubicBezTo>
                  <a:cubicBezTo>
                    <a:pt x="14681" y="1"/>
                    <a:pt x="13526" y="92"/>
                    <a:pt x="12554" y="609"/>
                  </a:cubicBezTo>
                  <a:cubicBezTo>
                    <a:pt x="11277" y="1308"/>
                    <a:pt x="9666" y="2919"/>
                    <a:pt x="9848" y="6718"/>
                  </a:cubicBezTo>
                  <a:cubicBezTo>
                    <a:pt x="9848" y="6718"/>
                    <a:pt x="9727" y="3435"/>
                    <a:pt x="6900" y="3284"/>
                  </a:cubicBezTo>
                  <a:cubicBezTo>
                    <a:pt x="5532" y="3192"/>
                    <a:pt x="4225" y="3983"/>
                    <a:pt x="3678" y="5259"/>
                  </a:cubicBezTo>
                  <a:cubicBezTo>
                    <a:pt x="3222" y="6293"/>
                    <a:pt x="3161" y="7812"/>
                    <a:pt x="4803" y="9575"/>
                  </a:cubicBezTo>
                  <a:cubicBezTo>
                    <a:pt x="4803" y="9606"/>
                    <a:pt x="1003" y="8542"/>
                    <a:pt x="0" y="116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2"/>
            <p:cNvSpPr/>
            <p:nvPr/>
          </p:nvSpPr>
          <p:spPr>
            <a:xfrm>
              <a:off x="7613525" y="0"/>
              <a:ext cx="939275" cy="343475"/>
            </a:xfrm>
            <a:custGeom>
              <a:avLst/>
              <a:gdLst/>
              <a:ahLst/>
              <a:cxnLst/>
              <a:rect l="l" t="t" r="r" b="b"/>
              <a:pathLst>
                <a:path w="37571" h="13739" extrusionOk="0">
                  <a:moveTo>
                    <a:pt x="11396" y="7624"/>
                  </a:moveTo>
                  <a:cubicBezTo>
                    <a:pt x="11397" y="7646"/>
                    <a:pt x="11398" y="7668"/>
                    <a:pt x="11399" y="7690"/>
                  </a:cubicBezTo>
                  <a:cubicBezTo>
                    <a:pt x="11399" y="7679"/>
                    <a:pt x="11399" y="7656"/>
                    <a:pt x="11396" y="7624"/>
                  </a:cubicBezTo>
                  <a:close/>
                  <a:moveTo>
                    <a:pt x="15959" y="1125"/>
                  </a:moveTo>
                  <a:cubicBezTo>
                    <a:pt x="16384" y="1125"/>
                    <a:pt x="16840" y="1216"/>
                    <a:pt x="17266" y="1368"/>
                  </a:cubicBezTo>
                  <a:cubicBezTo>
                    <a:pt x="20396" y="2493"/>
                    <a:pt x="18968" y="7113"/>
                    <a:pt x="18968" y="7113"/>
                  </a:cubicBezTo>
                  <a:cubicBezTo>
                    <a:pt x="19667" y="6110"/>
                    <a:pt x="20396" y="5593"/>
                    <a:pt x="21096" y="5319"/>
                  </a:cubicBezTo>
                  <a:cubicBezTo>
                    <a:pt x="21430" y="5198"/>
                    <a:pt x="21764" y="5137"/>
                    <a:pt x="22099" y="5137"/>
                  </a:cubicBezTo>
                  <a:cubicBezTo>
                    <a:pt x="23983" y="5137"/>
                    <a:pt x="25533" y="6991"/>
                    <a:pt x="25047" y="8997"/>
                  </a:cubicBezTo>
                  <a:cubicBezTo>
                    <a:pt x="25017" y="9088"/>
                    <a:pt x="25017" y="9149"/>
                    <a:pt x="25017" y="9149"/>
                  </a:cubicBezTo>
                  <a:cubicBezTo>
                    <a:pt x="25412" y="8876"/>
                    <a:pt x="25807" y="8815"/>
                    <a:pt x="26141" y="8815"/>
                  </a:cubicBezTo>
                  <a:cubicBezTo>
                    <a:pt x="26871" y="8815"/>
                    <a:pt x="27388" y="9180"/>
                    <a:pt x="27388" y="9180"/>
                  </a:cubicBezTo>
                  <a:cubicBezTo>
                    <a:pt x="26597" y="4833"/>
                    <a:pt x="28543" y="3830"/>
                    <a:pt x="30154" y="3708"/>
                  </a:cubicBezTo>
                  <a:lnTo>
                    <a:pt x="30427" y="3708"/>
                  </a:lnTo>
                  <a:cubicBezTo>
                    <a:pt x="31704" y="3708"/>
                    <a:pt x="32889" y="4377"/>
                    <a:pt x="33497" y="5502"/>
                  </a:cubicBezTo>
                  <a:cubicBezTo>
                    <a:pt x="34743" y="7781"/>
                    <a:pt x="32707" y="9939"/>
                    <a:pt x="32707" y="9939"/>
                  </a:cubicBezTo>
                  <a:cubicBezTo>
                    <a:pt x="32980" y="9909"/>
                    <a:pt x="33223" y="9879"/>
                    <a:pt x="33467" y="9879"/>
                  </a:cubicBezTo>
                  <a:cubicBezTo>
                    <a:pt x="36567" y="9879"/>
                    <a:pt x="36354" y="12614"/>
                    <a:pt x="36354" y="12614"/>
                  </a:cubicBezTo>
                  <a:lnTo>
                    <a:pt x="1551" y="12614"/>
                  </a:lnTo>
                  <a:cubicBezTo>
                    <a:pt x="2129" y="10760"/>
                    <a:pt x="3709" y="10395"/>
                    <a:pt x="4895" y="10395"/>
                  </a:cubicBezTo>
                  <a:cubicBezTo>
                    <a:pt x="5715" y="10395"/>
                    <a:pt x="6354" y="10578"/>
                    <a:pt x="6354" y="10578"/>
                  </a:cubicBezTo>
                  <a:cubicBezTo>
                    <a:pt x="4712" y="8784"/>
                    <a:pt x="4773" y="7265"/>
                    <a:pt x="5229" y="6231"/>
                  </a:cubicBezTo>
                  <a:cubicBezTo>
                    <a:pt x="5746" y="5015"/>
                    <a:pt x="6962" y="4256"/>
                    <a:pt x="8269" y="4256"/>
                  </a:cubicBezTo>
                  <a:lnTo>
                    <a:pt x="8451" y="4256"/>
                  </a:lnTo>
                  <a:cubicBezTo>
                    <a:pt x="11017" y="4398"/>
                    <a:pt x="11363" y="7135"/>
                    <a:pt x="11396" y="7624"/>
                  </a:cubicBezTo>
                  <a:lnTo>
                    <a:pt x="11396" y="7624"/>
                  </a:lnTo>
                  <a:cubicBezTo>
                    <a:pt x="11236" y="3872"/>
                    <a:pt x="12835" y="2276"/>
                    <a:pt x="14105" y="1581"/>
                  </a:cubicBezTo>
                  <a:cubicBezTo>
                    <a:pt x="14682" y="1277"/>
                    <a:pt x="15320" y="1125"/>
                    <a:pt x="15959" y="1125"/>
                  </a:cubicBezTo>
                  <a:close/>
                  <a:moveTo>
                    <a:pt x="15959" y="0"/>
                  </a:moveTo>
                  <a:cubicBezTo>
                    <a:pt x="15138" y="0"/>
                    <a:pt x="14317" y="183"/>
                    <a:pt x="13588" y="578"/>
                  </a:cubicBezTo>
                  <a:cubicBezTo>
                    <a:pt x="12706" y="1034"/>
                    <a:pt x="11460" y="2006"/>
                    <a:pt x="10761" y="3921"/>
                  </a:cubicBezTo>
                  <a:cubicBezTo>
                    <a:pt x="10184" y="3465"/>
                    <a:pt x="9454" y="3161"/>
                    <a:pt x="8512" y="3100"/>
                  </a:cubicBezTo>
                  <a:lnTo>
                    <a:pt x="8299" y="3100"/>
                  </a:lnTo>
                  <a:cubicBezTo>
                    <a:pt x="6506" y="3100"/>
                    <a:pt x="4895" y="4164"/>
                    <a:pt x="4196" y="5775"/>
                  </a:cubicBezTo>
                  <a:cubicBezTo>
                    <a:pt x="3800" y="6657"/>
                    <a:pt x="3588" y="7873"/>
                    <a:pt x="4165" y="9301"/>
                  </a:cubicBezTo>
                  <a:cubicBezTo>
                    <a:pt x="2341" y="9514"/>
                    <a:pt x="1004" y="10578"/>
                    <a:pt x="487" y="12250"/>
                  </a:cubicBezTo>
                  <a:lnTo>
                    <a:pt x="1" y="13739"/>
                  </a:lnTo>
                  <a:lnTo>
                    <a:pt x="37418" y="13739"/>
                  </a:lnTo>
                  <a:lnTo>
                    <a:pt x="37479" y="12675"/>
                  </a:lnTo>
                  <a:cubicBezTo>
                    <a:pt x="37509" y="12523"/>
                    <a:pt x="37570" y="11064"/>
                    <a:pt x="36537" y="9909"/>
                  </a:cubicBezTo>
                  <a:cubicBezTo>
                    <a:pt x="36050" y="9392"/>
                    <a:pt x="35412" y="9058"/>
                    <a:pt x="34682" y="8876"/>
                  </a:cubicBezTo>
                  <a:cubicBezTo>
                    <a:pt x="35108" y="7842"/>
                    <a:pt x="35321" y="6444"/>
                    <a:pt x="34530" y="4955"/>
                  </a:cubicBezTo>
                  <a:cubicBezTo>
                    <a:pt x="33740" y="3496"/>
                    <a:pt x="32160" y="2584"/>
                    <a:pt x="30427" y="2584"/>
                  </a:cubicBezTo>
                  <a:lnTo>
                    <a:pt x="30093" y="2584"/>
                  </a:lnTo>
                  <a:cubicBezTo>
                    <a:pt x="28786" y="2675"/>
                    <a:pt x="27722" y="3192"/>
                    <a:pt x="27023" y="4104"/>
                  </a:cubicBezTo>
                  <a:cubicBezTo>
                    <a:pt x="26445" y="4833"/>
                    <a:pt x="26141" y="5806"/>
                    <a:pt x="26080" y="6961"/>
                  </a:cubicBezTo>
                  <a:cubicBezTo>
                    <a:pt x="25929" y="6505"/>
                    <a:pt x="25685" y="6049"/>
                    <a:pt x="25381" y="5623"/>
                  </a:cubicBezTo>
                  <a:cubicBezTo>
                    <a:pt x="24591" y="4620"/>
                    <a:pt x="23375" y="4012"/>
                    <a:pt x="22099" y="4012"/>
                  </a:cubicBezTo>
                  <a:cubicBezTo>
                    <a:pt x="21643" y="4012"/>
                    <a:pt x="21156" y="4104"/>
                    <a:pt x="20700" y="4256"/>
                  </a:cubicBezTo>
                  <a:cubicBezTo>
                    <a:pt x="20609" y="4286"/>
                    <a:pt x="20518" y="4347"/>
                    <a:pt x="20396" y="4377"/>
                  </a:cubicBezTo>
                  <a:cubicBezTo>
                    <a:pt x="20305" y="2705"/>
                    <a:pt x="19606" y="1003"/>
                    <a:pt x="17661" y="274"/>
                  </a:cubicBezTo>
                  <a:cubicBezTo>
                    <a:pt x="17114" y="91"/>
                    <a:pt x="16536" y="0"/>
                    <a:pt x="15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8" name="Google Shape;1928;p42"/>
          <p:cNvSpPr txBox="1">
            <a:spLocks noGrp="1"/>
          </p:cNvSpPr>
          <p:nvPr>
            <p:ph type="title"/>
          </p:nvPr>
        </p:nvSpPr>
        <p:spPr>
          <a:xfrm>
            <a:off x="2217135" y="1296296"/>
            <a:ext cx="3886200" cy="91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800" b="1" spc="300" dirty="0"/>
              <a:t>Bank syariah</a:t>
            </a:r>
            <a:endParaRPr sz="4800" b="1" spc="300" dirty="0"/>
          </a:p>
        </p:txBody>
      </p:sp>
      <p:sp>
        <p:nvSpPr>
          <p:cNvPr id="1930" name="Google Shape;1930;p42"/>
          <p:cNvSpPr txBox="1">
            <a:spLocks noGrp="1"/>
          </p:cNvSpPr>
          <p:nvPr>
            <p:ph type="title" idx="2"/>
          </p:nvPr>
        </p:nvSpPr>
        <p:spPr>
          <a:xfrm>
            <a:off x="808121" y="1274390"/>
            <a:ext cx="1371600" cy="9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pic>
        <p:nvPicPr>
          <p:cNvPr id="31" name="Picture 8" descr="Bank manager holding a credit card Premium Photo">
            <a:extLst>
              <a:ext uri="{FF2B5EF4-FFF2-40B4-BE49-F238E27FC236}">
                <a16:creationId xmlns:a16="http://schemas.microsoft.com/office/drawing/2014/main" xmlns="" id="{105AB00C-7080-2C43-1003-6570D7DF93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6080" y="2411196"/>
            <a:ext cx="3917373" cy="21390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2" name="Picture 31">
            <a:extLst>
              <a:ext uri="{FF2B5EF4-FFF2-40B4-BE49-F238E27FC236}">
                <a16:creationId xmlns:a16="http://schemas.microsoft.com/office/drawing/2014/main" xmlns="" id="{51BD6056-61B4-FB9B-B687-DEFBF44A95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643669"/>
            <a:ext cx="9143244" cy="499831"/>
          </a:xfrm>
          <a:prstGeom prst="rect">
            <a:avLst/>
          </a:prstGeom>
        </p:spPr>
      </p:pic>
      <p:sp>
        <p:nvSpPr>
          <p:cNvPr id="2" name="TextBox 1">
            <a:extLst>
              <a:ext uri="{FF2B5EF4-FFF2-40B4-BE49-F238E27FC236}">
                <a16:creationId xmlns:a16="http://schemas.microsoft.com/office/drawing/2014/main" xmlns="" id="{B788FC78-F2E2-1039-2955-CC6B440DD7C6}"/>
              </a:ext>
            </a:extLst>
          </p:cNvPr>
          <p:cNvSpPr txBox="1"/>
          <p:nvPr/>
        </p:nvSpPr>
        <p:spPr>
          <a:xfrm>
            <a:off x="2895600" y="4387612"/>
            <a:ext cx="3124200" cy="261610"/>
          </a:xfrm>
          <a:prstGeom prst="rect">
            <a:avLst/>
          </a:prstGeom>
          <a:noFill/>
        </p:spPr>
        <p:txBody>
          <a:bodyPr wrap="square" rtlCol="0">
            <a:spAutoFit/>
          </a:bodyPr>
          <a:lstStyle/>
          <a:p>
            <a:r>
              <a:rPr lang="en-US" sz="1050" dirty="0" err="1"/>
              <a:t>Sumber</a:t>
            </a:r>
            <a:r>
              <a:rPr lang="en-US" sz="1050" dirty="0"/>
              <a:t>: </a:t>
            </a:r>
            <a:r>
              <a:rPr lang="en-US" sz="1050" i="1" dirty="0"/>
              <a:t>freepik.com</a:t>
            </a:r>
            <a:r>
              <a:rPr lang="en-US" sz="1050" dirty="0"/>
              <a:t>/</a:t>
            </a:r>
            <a:r>
              <a:rPr lang="en-US" sz="1050" dirty="0" err="1"/>
              <a:t>ipopba</a:t>
            </a:r>
            <a:endParaRPr lang="en-ID" sz="10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43669"/>
            <a:ext cx="9143244" cy="499831"/>
          </a:xfrm>
          <a:prstGeom prst="rect">
            <a:avLst/>
          </a:prstGeom>
        </p:spPr>
      </p:pic>
      <p:sp>
        <p:nvSpPr>
          <p:cNvPr id="4" name="Rectangle 3"/>
          <p:cNvSpPr/>
          <p:nvPr/>
        </p:nvSpPr>
        <p:spPr>
          <a:xfrm>
            <a:off x="4267200" y="892163"/>
            <a:ext cx="4419600" cy="369332"/>
          </a:xfrm>
          <a:prstGeom prst="rect">
            <a:avLst/>
          </a:prstGeom>
        </p:spPr>
        <p:txBody>
          <a:bodyPr wrap="square">
            <a:spAutoFit/>
          </a:bodyPr>
          <a:lstStyle/>
          <a:p>
            <a:r>
              <a:rPr lang="en-US" dirty="0">
                <a:latin typeface="+mj-lt"/>
              </a:rPr>
              <a:t>. </a:t>
            </a:r>
            <a:endParaRPr lang="en-ID" dirty="0">
              <a:latin typeface="+mj-lt"/>
            </a:endParaRPr>
          </a:p>
        </p:txBody>
      </p:sp>
      <p:sp>
        <p:nvSpPr>
          <p:cNvPr id="7" name="Title 6">
            <a:extLst>
              <a:ext uri="{FF2B5EF4-FFF2-40B4-BE49-F238E27FC236}">
                <a16:creationId xmlns:a16="http://schemas.microsoft.com/office/drawing/2014/main" xmlns="" id="{C1AA190D-1A5C-FCD1-334B-CFB686D3C195}"/>
              </a:ext>
            </a:extLst>
          </p:cNvPr>
          <p:cNvSpPr>
            <a:spLocks noGrp="1"/>
          </p:cNvSpPr>
          <p:nvPr>
            <p:ph type="title"/>
          </p:nvPr>
        </p:nvSpPr>
        <p:spPr>
          <a:xfrm>
            <a:off x="1564122" y="451390"/>
            <a:ext cx="6015000" cy="365700"/>
          </a:xfrm>
        </p:spPr>
        <p:txBody>
          <a:bodyPr/>
          <a:lstStyle/>
          <a:p>
            <a:r>
              <a:rPr lang="en-US" sz="2800" b="1" spc="300" dirty="0">
                <a:solidFill>
                  <a:srgbClr val="FFC000"/>
                </a:solidFill>
                <a:latin typeface="+mn-lt"/>
              </a:rPr>
              <a:t>Bank Syariah</a:t>
            </a:r>
            <a:endParaRPr lang="en-ID" sz="2800" b="1" spc="300" dirty="0">
              <a:solidFill>
                <a:srgbClr val="FFC000"/>
              </a:solidFill>
              <a:latin typeface="+mn-lt"/>
            </a:endParaRPr>
          </a:p>
        </p:txBody>
      </p:sp>
      <p:sp>
        <p:nvSpPr>
          <p:cNvPr id="12" name="Title 1">
            <a:extLst>
              <a:ext uri="{FF2B5EF4-FFF2-40B4-BE49-F238E27FC236}">
                <a16:creationId xmlns:a16="http://schemas.microsoft.com/office/drawing/2014/main" xmlns="" id="{2461023A-44CA-428C-F3D7-BB3190B9EEAE}"/>
              </a:ext>
            </a:extLst>
          </p:cNvPr>
          <p:cNvSpPr txBox="1">
            <a:spLocks/>
          </p:cNvSpPr>
          <p:nvPr/>
        </p:nvSpPr>
        <p:spPr>
          <a:xfrm>
            <a:off x="4876800" y="1169857"/>
            <a:ext cx="3505578" cy="30161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u="sng" spc="300" dirty="0">
                <a:solidFill>
                  <a:srgbClr val="C00000"/>
                </a:solidFill>
              </a:rPr>
              <a:t>Sejarah </a:t>
            </a:r>
            <a:r>
              <a:rPr lang="en-US" sz="2400" b="1" u="sng" spc="300" dirty="0" err="1">
                <a:solidFill>
                  <a:srgbClr val="C00000"/>
                </a:solidFill>
              </a:rPr>
              <a:t>Berdirinya</a:t>
            </a:r>
            <a:r>
              <a:rPr lang="en-US" sz="2400" b="1" u="sng" spc="300" dirty="0">
                <a:solidFill>
                  <a:srgbClr val="C00000"/>
                </a:solidFill>
              </a:rPr>
              <a:t> </a:t>
            </a:r>
            <a:r>
              <a:rPr lang="en-US" sz="2800" b="1" u="sng" spc="300" dirty="0">
                <a:solidFill>
                  <a:srgbClr val="C00000"/>
                </a:solidFill>
              </a:rPr>
              <a:t> </a:t>
            </a:r>
            <a:endParaRPr lang="en-ID" sz="2800" b="1" u="sng" spc="300" dirty="0">
              <a:solidFill>
                <a:srgbClr val="C00000"/>
              </a:solidFill>
            </a:endParaRPr>
          </a:p>
        </p:txBody>
      </p:sp>
      <p:sp>
        <p:nvSpPr>
          <p:cNvPr id="16" name="Google Shape;2353;p52">
            <a:extLst>
              <a:ext uri="{FF2B5EF4-FFF2-40B4-BE49-F238E27FC236}">
                <a16:creationId xmlns:a16="http://schemas.microsoft.com/office/drawing/2014/main" xmlns="" id="{5F78C2EA-8189-64CC-74E4-7287E40E61EA}"/>
              </a:ext>
            </a:extLst>
          </p:cNvPr>
          <p:cNvSpPr/>
          <p:nvPr/>
        </p:nvSpPr>
        <p:spPr>
          <a:xfrm flipH="1">
            <a:off x="152400" y="1658987"/>
            <a:ext cx="3962400" cy="2893963"/>
          </a:xfrm>
          <a:prstGeom prst="round2SameRect">
            <a:avLst>
              <a:gd name="adj1" fmla="val 13379"/>
              <a:gd name="adj2" fmla="val 0"/>
            </a:avLst>
          </a:prstGeom>
          <a:solidFill>
            <a:schemeClr val="accent2">
              <a:lumMod val="20000"/>
              <a:lumOff val="80000"/>
            </a:scheme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171450" lvl="0" indent="-171450" algn="just" rtl="0">
              <a:spcBef>
                <a:spcPts val="0"/>
              </a:spcBef>
              <a:spcAft>
                <a:spcPts val="0"/>
              </a:spcAft>
              <a:buFont typeface="Arial" panose="020B0604020202020204" pitchFamily="34" charset="0"/>
              <a:buChar char="•"/>
            </a:pPr>
            <a:endParaRPr lang="en-US" sz="1800" dirty="0">
              <a:latin typeface="+mj-lt"/>
            </a:endParaRPr>
          </a:p>
        </p:txBody>
      </p:sp>
      <p:sp>
        <p:nvSpPr>
          <p:cNvPr id="19" name="TextBox 18">
            <a:extLst>
              <a:ext uri="{FF2B5EF4-FFF2-40B4-BE49-F238E27FC236}">
                <a16:creationId xmlns:a16="http://schemas.microsoft.com/office/drawing/2014/main" xmlns="" id="{CB5CDA2A-1BD5-59FC-255D-E67C394D4CF7}"/>
              </a:ext>
            </a:extLst>
          </p:cNvPr>
          <p:cNvSpPr txBox="1"/>
          <p:nvPr/>
        </p:nvSpPr>
        <p:spPr>
          <a:xfrm>
            <a:off x="297083" y="1702268"/>
            <a:ext cx="3436717" cy="2862322"/>
          </a:xfrm>
          <a:prstGeom prst="rect">
            <a:avLst/>
          </a:prstGeom>
          <a:noFill/>
        </p:spPr>
        <p:txBody>
          <a:bodyPr wrap="square">
            <a:spAutoFit/>
          </a:bodyPr>
          <a:lstStyle/>
          <a:p>
            <a:pPr marL="171450" lvl="0" indent="-171450" algn="just" rtl="0">
              <a:spcBef>
                <a:spcPts val="0"/>
              </a:spcBef>
              <a:spcAft>
                <a:spcPts val="0"/>
              </a:spcAft>
              <a:buFont typeface="Arial" panose="020B0604020202020204" pitchFamily="34" charset="0"/>
              <a:buChar char="•"/>
            </a:pPr>
            <a:r>
              <a:rPr lang="en-US" sz="1800" dirty="0" err="1">
                <a:latin typeface="+mj-lt"/>
              </a:rPr>
              <a:t>Suatu</a:t>
            </a:r>
            <a:r>
              <a:rPr lang="en-US" sz="1800" dirty="0">
                <a:latin typeface="+mj-lt"/>
              </a:rPr>
              <a:t> system </a:t>
            </a:r>
            <a:r>
              <a:rPr lang="en-US" sz="1800" dirty="0" err="1">
                <a:latin typeface="+mj-lt"/>
              </a:rPr>
              <a:t>perbankan</a:t>
            </a:r>
            <a:r>
              <a:rPr lang="en-US" sz="1800" dirty="0">
                <a:latin typeface="+mj-lt"/>
              </a:rPr>
              <a:t> yang </a:t>
            </a:r>
            <a:r>
              <a:rPr lang="en-US" sz="1800" dirty="0" err="1">
                <a:latin typeface="+mj-lt"/>
              </a:rPr>
              <a:t>pelaksanaanya</a:t>
            </a:r>
            <a:r>
              <a:rPr lang="en-US" sz="1800" dirty="0">
                <a:latin typeface="+mj-lt"/>
              </a:rPr>
              <a:t> </a:t>
            </a:r>
            <a:r>
              <a:rPr lang="en-US" sz="1800" dirty="0" err="1">
                <a:latin typeface="+mj-lt"/>
              </a:rPr>
              <a:t>bedasarkan</a:t>
            </a:r>
            <a:r>
              <a:rPr lang="en-US" sz="1800" dirty="0">
                <a:latin typeface="+mj-lt"/>
              </a:rPr>
              <a:t> </a:t>
            </a:r>
            <a:r>
              <a:rPr lang="en-US" sz="1800" dirty="0" err="1">
                <a:latin typeface="+mj-lt"/>
              </a:rPr>
              <a:t>hukum</a:t>
            </a:r>
            <a:r>
              <a:rPr lang="en-US" sz="1800" dirty="0">
                <a:latin typeface="+mj-lt"/>
              </a:rPr>
              <a:t> Islam. (Syariah).</a:t>
            </a:r>
          </a:p>
          <a:p>
            <a:pPr marL="171450" lvl="0" indent="-171450" algn="just" rtl="0">
              <a:spcBef>
                <a:spcPts val="0"/>
              </a:spcBef>
              <a:spcAft>
                <a:spcPts val="0"/>
              </a:spcAft>
              <a:buFont typeface="Arial" panose="020B0604020202020204" pitchFamily="34" charset="0"/>
              <a:buChar char="•"/>
            </a:pPr>
            <a:r>
              <a:rPr lang="en-US" sz="1800" dirty="0" err="1">
                <a:latin typeface="+mj-lt"/>
              </a:rPr>
              <a:t>Menurut</a:t>
            </a:r>
            <a:r>
              <a:rPr lang="en-US" sz="1800" dirty="0">
                <a:latin typeface="+mj-lt"/>
              </a:rPr>
              <a:t> UU No. 21 </a:t>
            </a:r>
            <a:r>
              <a:rPr lang="en-US" sz="1800" dirty="0" err="1">
                <a:latin typeface="+mj-lt"/>
              </a:rPr>
              <a:t>Tahun</a:t>
            </a:r>
            <a:r>
              <a:rPr lang="en-US" sz="1800" dirty="0">
                <a:latin typeface="+mj-lt"/>
              </a:rPr>
              <a:t> 2008,  bank syariah </a:t>
            </a:r>
            <a:r>
              <a:rPr lang="en-US" sz="1800" dirty="0" err="1">
                <a:latin typeface="+mj-lt"/>
              </a:rPr>
              <a:t>adalah</a:t>
            </a:r>
            <a:r>
              <a:rPr lang="en-US" sz="1800" dirty="0">
                <a:latin typeface="+mj-lt"/>
              </a:rPr>
              <a:t> bank yang </a:t>
            </a:r>
            <a:r>
              <a:rPr lang="en-US" sz="1800" dirty="0" err="1">
                <a:latin typeface="+mj-lt"/>
              </a:rPr>
              <a:t>menjalankan</a:t>
            </a:r>
            <a:r>
              <a:rPr lang="en-US" sz="1800" dirty="0">
                <a:latin typeface="+mj-lt"/>
              </a:rPr>
              <a:t> </a:t>
            </a:r>
            <a:r>
              <a:rPr lang="en-US" sz="1800" dirty="0" err="1">
                <a:latin typeface="+mj-lt"/>
              </a:rPr>
              <a:t>kegiatan</a:t>
            </a:r>
            <a:r>
              <a:rPr lang="en-US" sz="1800" dirty="0">
                <a:latin typeface="+mj-lt"/>
              </a:rPr>
              <a:t> </a:t>
            </a:r>
            <a:r>
              <a:rPr lang="en-US" sz="1800" dirty="0" err="1">
                <a:latin typeface="+mj-lt"/>
              </a:rPr>
              <a:t>usaha</a:t>
            </a:r>
            <a:r>
              <a:rPr lang="en-US" sz="1800" dirty="0">
                <a:latin typeface="+mj-lt"/>
              </a:rPr>
              <a:t> </a:t>
            </a:r>
            <a:r>
              <a:rPr lang="en-US" sz="1800" dirty="0" err="1">
                <a:latin typeface="+mj-lt"/>
              </a:rPr>
              <a:t>bedasarkan</a:t>
            </a:r>
            <a:r>
              <a:rPr lang="en-US" sz="1800" dirty="0">
                <a:latin typeface="+mj-lt"/>
              </a:rPr>
              <a:t> </a:t>
            </a:r>
            <a:r>
              <a:rPr lang="en-US" sz="1800" dirty="0" err="1">
                <a:latin typeface="+mj-lt"/>
              </a:rPr>
              <a:t>prinsip</a:t>
            </a:r>
            <a:r>
              <a:rPr lang="en-US" sz="1800" dirty="0">
                <a:latin typeface="+mj-lt"/>
              </a:rPr>
              <a:t> syariah </a:t>
            </a:r>
            <a:r>
              <a:rPr lang="en-US" sz="1800" dirty="0" err="1">
                <a:latin typeface="+mj-lt"/>
              </a:rPr>
              <a:t>atau</a:t>
            </a:r>
            <a:r>
              <a:rPr lang="en-US" sz="1800" dirty="0">
                <a:latin typeface="+mj-lt"/>
              </a:rPr>
              <a:t> </a:t>
            </a:r>
            <a:r>
              <a:rPr lang="en-US" sz="1800" dirty="0" err="1">
                <a:latin typeface="+mj-lt"/>
              </a:rPr>
              <a:t>prinsip</a:t>
            </a:r>
            <a:r>
              <a:rPr lang="en-US" sz="1800" dirty="0">
                <a:latin typeface="+mj-lt"/>
              </a:rPr>
              <a:t> </a:t>
            </a:r>
            <a:r>
              <a:rPr lang="en-US" sz="1800" dirty="0" err="1">
                <a:latin typeface="+mj-lt"/>
              </a:rPr>
              <a:t>hukum</a:t>
            </a:r>
            <a:r>
              <a:rPr lang="en-US" sz="1800" dirty="0">
                <a:latin typeface="+mj-lt"/>
              </a:rPr>
              <a:t> Islam yang </a:t>
            </a:r>
            <a:r>
              <a:rPr lang="en-US" sz="1800" dirty="0" err="1">
                <a:latin typeface="+mj-lt"/>
              </a:rPr>
              <a:t>diatur</a:t>
            </a:r>
            <a:r>
              <a:rPr lang="en-US" sz="1800" dirty="0">
                <a:latin typeface="+mj-lt"/>
              </a:rPr>
              <a:t> </a:t>
            </a:r>
            <a:r>
              <a:rPr lang="en-US" sz="1800" dirty="0" err="1">
                <a:latin typeface="+mj-lt"/>
              </a:rPr>
              <a:t>dalam</a:t>
            </a:r>
            <a:r>
              <a:rPr lang="en-US" sz="1800" dirty="0">
                <a:latin typeface="+mj-lt"/>
              </a:rPr>
              <a:t> fatwa </a:t>
            </a:r>
            <a:r>
              <a:rPr lang="en-US" sz="1800" dirty="0" err="1">
                <a:latin typeface="+mj-lt"/>
              </a:rPr>
              <a:t>Majelis</a:t>
            </a:r>
            <a:r>
              <a:rPr lang="en-US" sz="1800" dirty="0">
                <a:latin typeface="+mj-lt"/>
              </a:rPr>
              <a:t> Ulama Indonesia (MUI).</a:t>
            </a:r>
          </a:p>
        </p:txBody>
      </p:sp>
      <p:sp>
        <p:nvSpPr>
          <p:cNvPr id="24" name="Google Shape;2353;p52">
            <a:extLst>
              <a:ext uri="{FF2B5EF4-FFF2-40B4-BE49-F238E27FC236}">
                <a16:creationId xmlns:a16="http://schemas.microsoft.com/office/drawing/2014/main" xmlns="" id="{4776105E-6DEF-9F77-FD7B-A1626E9E6660}"/>
              </a:ext>
            </a:extLst>
          </p:cNvPr>
          <p:cNvSpPr/>
          <p:nvPr/>
        </p:nvSpPr>
        <p:spPr>
          <a:xfrm flipH="1">
            <a:off x="4571622" y="1668302"/>
            <a:ext cx="3962400" cy="2893963"/>
          </a:xfrm>
          <a:prstGeom prst="round2SameRect">
            <a:avLst>
              <a:gd name="adj1" fmla="val 13379"/>
              <a:gd name="adj2" fmla="val 0"/>
            </a:avLst>
          </a:prstGeom>
          <a:solidFill>
            <a:schemeClr val="accent2">
              <a:lumMod val="20000"/>
              <a:lumOff val="80000"/>
            </a:scheme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171450" lvl="0" indent="-171450" algn="just" rtl="0">
              <a:spcBef>
                <a:spcPts val="0"/>
              </a:spcBef>
              <a:spcAft>
                <a:spcPts val="0"/>
              </a:spcAft>
              <a:buFont typeface="Arial" panose="020B0604020202020204" pitchFamily="34" charset="0"/>
              <a:buChar char="•"/>
            </a:pPr>
            <a:endParaRPr lang="en-US" sz="1800" dirty="0">
              <a:latin typeface="+mj-lt"/>
            </a:endParaRPr>
          </a:p>
        </p:txBody>
      </p:sp>
      <p:sp>
        <p:nvSpPr>
          <p:cNvPr id="26" name="TextBox 25">
            <a:extLst>
              <a:ext uri="{FF2B5EF4-FFF2-40B4-BE49-F238E27FC236}">
                <a16:creationId xmlns:a16="http://schemas.microsoft.com/office/drawing/2014/main" xmlns="" id="{132FBC7E-2567-09FC-E959-E982EF53C513}"/>
              </a:ext>
            </a:extLst>
          </p:cNvPr>
          <p:cNvSpPr txBox="1"/>
          <p:nvPr/>
        </p:nvSpPr>
        <p:spPr>
          <a:xfrm>
            <a:off x="4343022" y="1702268"/>
            <a:ext cx="4267956" cy="2800767"/>
          </a:xfrm>
          <a:prstGeom prst="rect">
            <a:avLst/>
          </a:prstGeom>
          <a:noFill/>
        </p:spPr>
        <p:txBody>
          <a:bodyPr wrap="square">
            <a:spAutoFit/>
          </a:bodyPr>
          <a:lstStyle/>
          <a:p>
            <a:pPr marL="285750" lvl="0" indent="-285750" algn="l" rtl="0">
              <a:spcBef>
                <a:spcPts val="0"/>
              </a:spcBef>
              <a:spcAft>
                <a:spcPts val="0"/>
              </a:spcAft>
              <a:buFont typeface="Arial" panose="020B0604020202020204" pitchFamily="34" charset="0"/>
              <a:buChar char="•"/>
            </a:pPr>
            <a:r>
              <a:rPr lang="en-US" sz="1600" dirty="0" err="1">
                <a:latin typeface="+mj-lt"/>
              </a:rPr>
              <a:t>Inisiatif</a:t>
            </a:r>
            <a:r>
              <a:rPr lang="en-US" sz="1600" dirty="0">
                <a:latin typeface="+mj-lt"/>
              </a:rPr>
              <a:t> </a:t>
            </a:r>
            <a:r>
              <a:rPr lang="en-US" sz="1600" dirty="0" err="1">
                <a:latin typeface="+mj-lt"/>
              </a:rPr>
              <a:t>pendirian</a:t>
            </a:r>
            <a:r>
              <a:rPr lang="en-US" sz="1600" dirty="0">
                <a:latin typeface="+mj-lt"/>
              </a:rPr>
              <a:t> bank Islam Indonesia </a:t>
            </a:r>
            <a:r>
              <a:rPr lang="en-US" sz="1600" dirty="0" err="1">
                <a:latin typeface="+mj-lt"/>
              </a:rPr>
              <a:t>dimulai</a:t>
            </a:r>
            <a:r>
              <a:rPr lang="en-US" sz="1600" dirty="0">
                <a:latin typeface="+mj-lt"/>
              </a:rPr>
              <a:t> </a:t>
            </a:r>
            <a:r>
              <a:rPr lang="en-US" sz="1600" dirty="0" err="1">
                <a:latin typeface="+mj-lt"/>
              </a:rPr>
              <a:t>tahun</a:t>
            </a:r>
            <a:r>
              <a:rPr lang="en-US" sz="1600" dirty="0">
                <a:latin typeface="+mj-lt"/>
              </a:rPr>
              <a:t> 1980 </a:t>
            </a:r>
            <a:r>
              <a:rPr lang="en-US" sz="1600" dirty="0" err="1">
                <a:latin typeface="+mj-lt"/>
              </a:rPr>
              <a:t>melalui</a:t>
            </a:r>
            <a:r>
              <a:rPr lang="en-US" sz="1600" dirty="0">
                <a:latin typeface="+mj-lt"/>
              </a:rPr>
              <a:t> </a:t>
            </a:r>
            <a:r>
              <a:rPr lang="en-US" sz="1600" dirty="0" err="1">
                <a:latin typeface="+mj-lt"/>
              </a:rPr>
              <a:t>diskusi</a:t>
            </a:r>
            <a:r>
              <a:rPr lang="en-US" sz="1600" dirty="0">
                <a:latin typeface="+mj-lt"/>
              </a:rPr>
              <a:t> yang </a:t>
            </a:r>
            <a:r>
              <a:rPr lang="en-US" sz="1600" dirty="0" err="1">
                <a:latin typeface="+mj-lt"/>
              </a:rPr>
              <a:t>bertema</a:t>
            </a:r>
            <a:r>
              <a:rPr lang="en-US" sz="1600" dirty="0">
                <a:latin typeface="+mj-lt"/>
              </a:rPr>
              <a:t> bank Islam </a:t>
            </a:r>
            <a:r>
              <a:rPr lang="en-US" sz="1600" dirty="0" err="1">
                <a:latin typeface="+mj-lt"/>
              </a:rPr>
              <a:t>sebagai</a:t>
            </a:r>
            <a:r>
              <a:rPr lang="en-US" sz="1600" dirty="0">
                <a:latin typeface="+mj-lt"/>
              </a:rPr>
              <a:t> pilar </a:t>
            </a:r>
            <a:r>
              <a:rPr lang="en-US" sz="1600" dirty="0" err="1">
                <a:latin typeface="+mj-lt"/>
              </a:rPr>
              <a:t>ekonomi</a:t>
            </a:r>
            <a:r>
              <a:rPr lang="en-US" sz="1600" dirty="0">
                <a:latin typeface="+mj-lt"/>
              </a:rPr>
              <a:t> Islam.</a:t>
            </a:r>
          </a:p>
          <a:p>
            <a:pPr marL="342900" lvl="0" indent="-342900" algn="l" rtl="0">
              <a:spcBef>
                <a:spcPts val="0"/>
              </a:spcBef>
              <a:spcAft>
                <a:spcPts val="0"/>
              </a:spcAft>
              <a:buFont typeface="Arial" panose="020B0604020202020204" pitchFamily="34" charset="0"/>
              <a:buChar char="•"/>
            </a:pPr>
            <a:r>
              <a:rPr lang="en-US" sz="1600" dirty="0" err="1">
                <a:latin typeface="+mj-lt"/>
              </a:rPr>
              <a:t>Tahun</a:t>
            </a:r>
            <a:r>
              <a:rPr lang="en-US" sz="1600" dirty="0">
                <a:latin typeface="+mj-lt"/>
              </a:rPr>
              <a:t> 1990, MUI </a:t>
            </a:r>
            <a:r>
              <a:rPr lang="en-US" sz="1600" dirty="0" err="1">
                <a:latin typeface="+mj-lt"/>
              </a:rPr>
              <a:t>membentuk</a:t>
            </a:r>
            <a:r>
              <a:rPr lang="en-US" sz="1600" dirty="0">
                <a:latin typeface="+mj-lt"/>
              </a:rPr>
              <a:t> </a:t>
            </a:r>
            <a:r>
              <a:rPr lang="en-US" sz="1600" dirty="0" err="1">
                <a:latin typeface="+mj-lt"/>
              </a:rPr>
              <a:t>kelompok</a:t>
            </a:r>
            <a:r>
              <a:rPr lang="en-US" sz="1600" dirty="0">
                <a:latin typeface="+mj-lt"/>
              </a:rPr>
              <a:t> </a:t>
            </a:r>
            <a:r>
              <a:rPr lang="en-US" sz="1600" dirty="0" err="1">
                <a:latin typeface="+mj-lt"/>
              </a:rPr>
              <a:t>kerja</a:t>
            </a:r>
            <a:r>
              <a:rPr lang="en-US" sz="1600" dirty="0">
                <a:latin typeface="+mj-lt"/>
              </a:rPr>
              <a:t> </a:t>
            </a:r>
            <a:r>
              <a:rPr lang="en-US" sz="1600" dirty="0" err="1">
                <a:latin typeface="+mj-lt"/>
              </a:rPr>
              <a:t>untuk</a:t>
            </a:r>
            <a:r>
              <a:rPr lang="en-US" sz="1600" dirty="0">
                <a:latin typeface="+mj-lt"/>
              </a:rPr>
              <a:t> </a:t>
            </a:r>
            <a:r>
              <a:rPr lang="en-US" sz="1600" dirty="0" err="1">
                <a:latin typeface="+mj-lt"/>
              </a:rPr>
              <a:t>mendirikan</a:t>
            </a:r>
            <a:r>
              <a:rPr lang="en-US" sz="1600" dirty="0">
                <a:latin typeface="+mj-lt"/>
              </a:rPr>
              <a:t> bank Islam </a:t>
            </a:r>
            <a:r>
              <a:rPr lang="en-US" sz="1600" dirty="0" err="1">
                <a:latin typeface="+mj-lt"/>
              </a:rPr>
              <a:t>pertama</a:t>
            </a:r>
            <a:r>
              <a:rPr lang="en-US" sz="1600" dirty="0">
                <a:latin typeface="+mj-lt"/>
              </a:rPr>
              <a:t> di Indonesia.</a:t>
            </a:r>
          </a:p>
          <a:p>
            <a:pPr marL="342900" lvl="0" indent="-342900" algn="l" rtl="0">
              <a:spcBef>
                <a:spcPts val="0"/>
              </a:spcBef>
              <a:spcAft>
                <a:spcPts val="0"/>
              </a:spcAft>
              <a:buFont typeface="Arial" panose="020B0604020202020204" pitchFamily="34" charset="0"/>
              <a:buChar char="•"/>
            </a:pPr>
            <a:r>
              <a:rPr lang="en-US" sz="1600" dirty="0" err="1">
                <a:latin typeface="+mj-lt"/>
              </a:rPr>
              <a:t>Tanggal</a:t>
            </a:r>
            <a:r>
              <a:rPr lang="en-US" sz="1600" dirty="0">
                <a:latin typeface="+mj-lt"/>
              </a:rPr>
              <a:t> 22-25 </a:t>
            </a:r>
            <a:r>
              <a:rPr lang="en-US" sz="1600" dirty="0" err="1">
                <a:latin typeface="+mj-lt"/>
              </a:rPr>
              <a:t>Agustus</a:t>
            </a:r>
            <a:r>
              <a:rPr lang="en-US" sz="1600" dirty="0">
                <a:latin typeface="+mj-lt"/>
              </a:rPr>
              <a:t> 1990, </a:t>
            </a:r>
            <a:r>
              <a:rPr lang="en-US" sz="1600" dirty="0" err="1">
                <a:latin typeface="+mj-lt"/>
              </a:rPr>
              <a:t>diselenggarakan</a:t>
            </a:r>
            <a:r>
              <a:rPr lang="en-US" sz="1600" dirty="0">
                <a:latin typeface="+mj-lt"/>
              </a:rPr>
              <a:t> </a:t>
            </a:r>
            <a:r>
              <a:rPr lang="en-US" sz="1600" dirty="0" err="1">
                <a:latin typeface="+mj-lt"/>
              </a:rPr>
              <a:t>Musyawarah</a:t>
            </a:r>
            <a:r>
              <a:rPr lang="en-US" sz="1600" dirty="0">
                <a:latin typeface="+mj-lt"/>
              </a:rPr>
              <a:t> Nasional IV MUI yang </a:t>
            </a:r>
            <a:r>
              <a:rPr lang="en-US" sz="1600" dirty="0" err="1">
                <a:latin typeface="+mj-lt"/>
              </a:rPr>
              <a:t>menghasilkan</a:t>
            </a:r>
            <a:r>
              <a:rPr lang="en-US" sz="1600" dirty="0">
                <a:latin typeface="+mj-lt"/>
              </a:rPr>
              <a:t> </a:t>
            </a:r>
            <a:r>
              <a:rPr lang="en-US" sz="1600" dirty="0" err="1">
                <a:latin typeface="+mj-lt"/>
              </a:rPr>
              <a:t>pembentukan</a:t>
            </a:r>
            <a:r>
              <a:rPr lang="en-US" sz="1600" dirty="0">
                <a:latin typeface="+mj-lt"/>
              </a:rPr>
              <a:t> </a:t>
            </a:r>
            <a:r>
              <a:rPr lang="en-US" sz="1600" dirty="0" err="1">
                <a:latin typeface="+mj-lt"/>
              </a:rPr>
              <a:t>kelompok</a:t>
            </a:r>
            <a:r>
              <a:rPr lang="en-US" sz="1600" dirty="0">
                <a:latin typeface="+mj-lt"/>
              </a:rPr>
              <a:t> </a:t>
            </a:r>
            <a:r>
              <a:rPr lang="en-US" sz="1600" dirty="0" err="1">
                <a:latin typeface="+mj-lt"/>
              </a:rPr>
              <a:t>kerja</a:t>
            </a:r>
            <a:r>
              <a:rPr lang="en-US" sz="1600" dirty="0">
                <a:latin typeface="+mj-lt"/>
              </a:rPr>
              <a:t> </a:t>
            </a:r>
            <a:r>
              <a:rPr lang="en-US" sz="1600" dirty="0" err="1">
                <a:latin typeface="+mj-lt"/>
              </a:rPr>
              <a:t>pendirian</a:t>
            </a:r>
            <a:r>
              <a:rPr lang="en-US" sz="1600" dirty="0">
                <a:latin typeface="+mj-lt"/>
              </a:rPr>
              <a:t> bank Islam di Indonesia.</a:t>
            </a:r>
          </a:p>
        </p:txBody>
      </p:sp>
      <p:sp>
        <p:nvSpPr>
          <p:cNvPr id="27" name="Title 1">
            <a:extLst>
              <a:ext uri="{FF2B5EF4-FFF2-40B4-BE49-F238E27FC236}">
                <a16:creationId xmlns:a16="http://schemas.microsoft.com/office/drawing/2014/main" xmlns="" id="{E5D7241C-3D63-36C7-ACA3-7DAAD2C89137}"/>
              </a:ext>
            </a:extLst>
          </p:cNvPr>
          <p:cNvSpPr txBox="1">
            <a:spLocks/>
          </p:cNvSpPr>
          <p:nvPr/>
        </p:nvSpPr>
        <p:spPr>
          <a:xfrm>
            <a:off x="1219200" y="1154385"/>
            <a:ext cx="2438400" cy="30161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u="sng" spc="300" dirty="0" err="1">
                <a:solidFill>
                  <a:srgbClr val="C00000"/>
                </a:solidFill>
              </a:rPr>
              <a:t>Pengertian</a:t>
            </a:r>
            <a:r>
              <a:rPr lang="en-US" sz="2800" b="1" u="sng" spc="300" dirty="0">
                <a:solidFill>
                  <a:srgbClr val="C00000"/>
                </a:solidFill>
              </a:rPr>
              <a:t> </a:t>
            </a:r>
            <a:endParaRPr lang="en-ID" sz="2800" b="1" u="sng" spc="300" dirty="0">
              <a:solidFill>
                <a:srgbClr val="C00000"/>
              </a:solidFill>
            </a:endParaRPr>
          </a:p>
        </p:txBody>
      </p:sp>
    </p:spTree>
    <p:extLst>
      <p:ext uri="{BB962C8B-B14F-4D97-AF65-F5344CB8AC3E}">
        <p14:creationId xmlns:p14="http://schemas.microsoft.com/office/powerpoint/2010/main" val="27855807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0"/>
        <p:cNvGrpSpPr/>
        <p:nvPr/>
      </p:nvGrpSpPr>
      <p:grpSpPr>
        <a:xfrm>
          <a:off x="0" y="0"/>
          <a:ext cx="0" cy="0"/>
          <a:chOff x="0" y="0"/>
          <a:chExt cx="0" cy="0"/>
        </a:xfrm>
      </p:grpSpPr>
      <p:sp>
        <p:nvSpPr>
          <p:cNvPr id="2031" name="Google Shape;2031;p46"/>
          <p:cNvSpPr/>
          <p:nvPr/>
        </p:nvSpPr>
        <p:spPr>
          <a:xfrm rot="10800000" flipH="1">
            <a:off x="362297" y="3385638"/>
            <a:ext cx="5638800" cy="1243511"/>
          </a:xfrm>
          <a:prstGeom prst="round2SameRect">
            <a:avLst>
              <a:gd name="adj1" fmla="val 13379"/>
              <a:gd name="adj2" fmla="val 0"/>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6"/>
          <p:cNvSpPr/>
          <p:nvPr/>
        </p:nvSpPr>
        <p:spPr>
          <a:xfrm>
            <a:off x="556552" y="3071246"/>
            <a:ext cx="3863047" cy="339781"/>
          </a:xfrm>
          <a:prstGeom prst="round2SameRect">
            <a:avLst>
              <a:gd name="adj1" fmla="val 41147"/>
              <a:gd name="adj2" fmla="val 0"/>
            </a:avLst>
          </a:prstGeom>
          <a:gradFill>
            <a:gsLst>
              <a:gs pos="0">
                <a:schemeClr val="dk2"/>
              </a:gs>
              <a:gs pos="100000">
                <a:schemeClr val="accent2"/>
              </a:gs>
            </a:gsLst>
            <a:lin ang="10800025"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6"/>
          <p:cNvSpPr/>
          <p:nvPr/>
        </p:nvSpPr>
        <p:spPr>
          <a:xfrm rot="10800000" flipH="1">
            <a:off x="362296" y="1584904"/>
            <a:ext cx="5638800" cy="1430000"/>
          </a:xfrm>
          <a:prstGeom prst="round2SameRect">
            <a:avLst>
              <a:gd name="adj1" fmla="val 13379"/>
              <a:gd name="adj2" fmla="val 0"/>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6"/>
          <p:cNvSpPr/>
          <p:nvPr/>
        </p:nvSpPr>
        <p:spPr>
          <a:xfrm>
            <a:off x="533400" y="1168116"/>
            <a:ext cx="3733800" cy="431618"/>
          </a:xfrm>
          <a:prstGeom prst="round2SameRect">
            <a:avLst>
              <a:gd name="adj1" fmla="val 41147"/>
              <a:gd name="adj2" fmla="val 0"/>
            </a:avLst>
          </a:prstGeom>
          <a:gradFill>
            <a:gsLst>
              <a:gs pos="0">
                <a:schemeClr val="dk2"/>
              </a:gs>
              <a:gs pos="100000">
                <a:schemeClr val="accent2"/>
              </a:gs>
            </a:gsLst>
            <a:lin ang="10800025"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6"/>
          <p:cNvSpPr txBox="1">
            <a:spLocks noGrp="1"/>
          </p:cNvSpPr>
          <p:nvPr>
            <p:ph type="title"/>
          </p:nvPr>
        </p:nvSpPr>
        <p:spPr>
          <a:xfrm>
            <a:off x="1447800" y="465469"/>
            <a:ext cx="6015000" cy="365700"/>
          </a:xfrm>
          <a:prstGeom prst="rect">
            <a:avLst/>
          </a:prstGeom>
        </p:spPr>
        <p:txBody>
          <a:bodyPr spcFirstLastPara="1" wrap="square" lIns="182875" tIns="0" rIns="0" bIns="91425" anchor="ctr" anchorCtr="0">
            <a:noAutofit/>
          </a:bodyPr>
          <a:lstStyle/>
          <a:p>
            <a:pPr marL="0" lvl="0" indent="0" rtl="0">
              <a:spcBef>
                <a:spcPts val="0"/>
              </a:spcBef>
              <a:spcAft>
                <a:spcPts val="0"/>
              </a:spcAft>
              <a:buNone/>
            </a:pPr>
            <a:r>
              <a:rPr lang="en-US" sz="2800" b="1" spc="300" dirty="0">
                <a:solidFill>
                  <a:srgbClr val="FFC000"/>
                </a:solidFill>
                <a:latin typeface="+mn-lt"/>
              </a:rPr>
              <a:t>B</a:t>
            </a:r>
            <a:r>
              <a:rPr lang="en-ID" sz="2800" b="1" spc="300" dirty="0" err="1">
                <a:solidFill>
                  <a:srgbClr val="FFC000"/>
                </a:solidFill>
                <a:latin typeface="+mn-lt"/>
              </a:rPr>
              <a:t>ank</a:t>
            </a:r>
            <a:r>
              <a:rPr lang="en-ID" sz="2800" b="1" spc="300" dirty="0">
                <a:solidFill>
                  <a:srgbClr val="FFC000"/>
                </a:solidFill>
                <a:latin typeface="+mn-lt"/>
              </a:rPr>
              <a:t> syariah </a:t>
            </a:r>
            <a:endParaRPr sz="2800" b="1" spc="300" dirty="0">
              <a:solidFill>
                <a:srgbClr val="FFC000"/>
              </a:solidFill>
              <a:latin typeface="+mn-lt"/>
            </a:endParaRPr>
          </a:p>
        </p:txBody>
      </p:sp>
      <p:sp>
        <p:nvSpPr>
          <p:cNvPr id="2036" name="Google Shape;2036;p46"/>
          <p:cNvSpPr txBox="1">
            <a:spLocks noGrp="1"/>
          </p:cNvSpPr>
          <p:nvPr>
            <p:ph type="subTitle" idx="1"/>
          </p:nvPr>
        </p:nvSpPr>
        <p:spPr>
          <a:xfrm>
            <a:off x="713671" y="1177693"/>
            <a:ext cx="3373258"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a:latin typeface="+mj-lt"/>
              </a:rPr>
              <a:t>Dasar </a:t>
            </a:r>
            <a:r>
              <a:rPr lang="en-US" sz="2000" b="1" dirty="0" err="1">
                <a:latin typeface="+mj-lt"/>
              </a:rPr>
              <a:t>hukum</a:t>
            </a:r>
            <a:r>
              <a:rPr lang="en-US" sz="2000" b="1" dirty="0">
                <a:latin typeface="+mj-lt"/>
              </a:rPr>
              <a:t> dan </a:t>
            </a:r>
            <a:r>
              <a:rPr lang="en-US" sz="2000" b="1" dirty="0" err="1">
                <a:latin typeface="+mj-lt"/>
              </a:rPr>
              <a:t>ketentuan</a:t>
            </a:r>
            <a:endParaRPr sz="2000" b="1" dirty="0">
              <a:latin typeface="+mj-lt"/>
            </a:endParaRPr>
          </a:p>
        </p:txBody>
      </p:sp>
      <p:sp>
        <p:nvSpPr>
          <p:cNvPr id="2037" name="Google Shape;2037;p46"/>
          <p:cNvSpPr txBox="1">
            <a:spLocks noGrp="1"/>
          </p:cNvSpPr>
          <p:nvPr>
            <p:ph type="subTitle" idx="2"/>
          </p:nvPr>
        </p:nvSpPr>
        <p:spPr>
          <a:xfrm>
            <a:off x="826200" y="3045327"/>
            <a:ext cx="29076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ID" sz="2400" b="1" spc="300" dirty="0">
                <a:latin typeface="+mj-lt"/>
              </a:rPr>
              <a:t>T</a:t>
            </a:r>
            <a:r>
              <a:rPr lang="en" sz="2400" b="1" spc="300" dirty="0">
                <a:latin typeface="+mj-lt"/>
              </a:rPr>
              <a:t>ujuan </a:t>
            </a:r>
            <a:endParaRPr sz="2400" b="1" spc="300" dirty="0">
              <a:latin typeface="+mj-lt"/>
            </a:endParaRPr>
          </a:p>
        </p:txBody>
      </p:sp>
      <p:sp>
        <p:nvSpPr>
          <p:cNvPr id="2038" name="Google Shape;2038;p46"/>
          <p:cNvSpPr txBox="1">
            <a:spLocks noGrp="1"/>
          </p:cNvSpPr>
          <p:nvPr>
            <p:ph type="subTitle" idx="3"/>
          </p:nvPr>
        </p:nvSpPr>
        <p:spPr>
          <a:xfrm>
            <a:off x="303489" y="1641245"/>
            <a:ext cx="5697608" cy="853863"/>
          </a:xfrm>
          <a:prstGeom prst="rect">
            <a:avLst/>
          </a:prstGeom>
        </p:spPr>
        <p:txBody>
          <a:bodyPr spcFirstLastPara="1" wrap="square" lIns="91425" tIns="91425" rIns="91425" bIns="91425" anchor="t" anchorCtr="0">
            <a:noAutofit/>
          </a:bodyPr>
          <a:lstStyle/>
          <a:p>
            <a:pPr marL="285750" lvl="0" indent="-285750" algn="just" rtl="0">
              <a:spcBef>
                <a:spcPts val="0"/>
              </a:spcBef>
              <a:spcAft>
                <a:spcPts val="0"/>
              </a:spcAft>
              <a:buFont typeface="Arial" panose="020B0604020202020204" pitchFamily="34" charset="0"/>
              <a:buChar char="•"/>
            </a:pPr>
            <a:r>
              <a:rPr lang="en-US" sz="1800" dirty="0" err="1">
                <a:latin typeface="+mj-lt"/>
              </a:rPr>
              <a:t>Pelaksanaan</a:t>
            </a:r>
            <a:r>
              <a:rPr lang="en-US" sz="1800" dirty="0">
                <a:latin typeface="+mj-lt"/>
              </a:rPr>
              <a:t> </a:t>
            </a:r>
            <a:r>
              <a:rPr lang="en-US" sz="1800" dirty="0" err="1">
                <a:latin typeface="+mj-lt"/>
              </a:rPr>
              <a:t>kegiatan</a:t>
            </a:r>
            <a:r>
              <a:rPr lang="en-US" sz="1800" dirty="0">
                <a:latin typeface="+mj-lt"/>
              </a:rPr>
              <a:t> </a:t>
            </a:r>
            <a:r>
              <a:rPr lang="en-US" sz="1800" dirty="0" err="1">
                <a:latin typeface="+mj-lt"/>
              </a:rPr>
              <a:t>usaha</a:t>
            </a:r>
            <a:r>
              <a:rPr lang="en-US" sz="1800" dirty="0">
                <a:latin typeface="+mj-lt"/>
              </a:rPr>
              <a:t> bank </a:t>
            </a:r>
            <a:r>
              <a:rPr lang="en-US" sz="1800" dirty="0" err="1">
                <a:latin typeface="+mj-lt"/>
              </a:rPr>
              <a:t>syariahb</a:t>
            </a:r>
            <a:r>
              <a:rPr lang="en-US" sz="1800" dirty="0">
                <a:latin typeface="+mj-lt"/>
              </a:rPr>
              <a:t> </a:t>
            </a:r>
            <a:r>
              <a:rPr lang="en-US" sz="1800" dirty="0" err="1">
                <a:latin typeface="+mj-lt"/>
              </a:rPr>
              <a:t>siatur</a:t>
            </a:r>
            <a:r>
              <a:rPr lang="en-US" sz="1800" dirty="0">
                <a:latin typeface="+mj-lt"/>
              </a:rPr>
              <a:t> </a:t>
            </a:r>
            <a:r>
              <a:rPr lang="en-US" sz="1800" dirty="0" err="1">
                <a:latin typeface="+mj-lt"/>
              </a:rPr>
              <a:t>dalam</a:t>
            </a:r>
            <a:r>
              <a:rPr lang="en-US" sz="1800" dirty="0">
                <a:latin typeface="+mj-lt"/>
              </a:rPr>
              <a:t> UU No. 21 </a:t>
            </a:r>
            <a:r>
              <a:rPr lang="en-US" sz="1800" dirty="0" err="1">
                <a:latin typeface="+mj-lt"/>
              </a:rPr>
              <a:t>Tahun</a:t>
            </a:r>
            <a:r>
              <a:rPr lang="en-US" sz="1800" dirty="0">
                <a:latin typeface="+mj-lt"/>
              </a:rPr>
              <a:t> 2008 </a:t>
            </a:r>
            <a:r>
              <a:rPr lang="en-US" sz="1800" dirty="0" err="1">
                <a:latin typeface="+mj-lt"/>
              </a:rPr>
              <a:t>tentang</a:t>
            </a:r>
            <a:r>
              <a:rPr lang="en-US" sz="1800" dirty="0">
                <a:latin typeface="+mj-lt"/>
              </a:rPr>
              <a:t> </a:t>
            </a:r>
            <a:r>
              <a:rPr lang="en-US" sz="1800" dirty="0" err="1">
                <a:latin typeface="+mj-lt"/>
              </a:rPr>
              <a:t>perbankan</a:t>
            </a:r>
            <a:r>
              <a:rPr lang="en-US" sz="1800" dirty="0">
                <a:latin typeface="+mj-lt"/>
              </a:rPr>
              <a:t> syariah.</a:t>
            </a:r>
          </a:p>
          <a:p>
            <a:pPr marL="285750" lvl="0" indent="-285750" algn="just" rtl="0">
              <a:spcBef>
                <a:spcPts val="0"/>
              </a:spcBef>
              <a:spcAft>
                <a:spcPts val="0"/>
              </a:spcAft>
              <a:buFont typeface="Arial" panose="020B0604020202020204" pitchFamily="34" charset="0"/>
              <a:buChar char="•"/>
            </a:pPr>
            <a:r>
              <a:rPr lang="en-US" sz="1800" dirty="0" err="1">
                <a:latin typeface="+mj-lt"/>
              </a:rPr>
              <a:t>Aktivitas</a:t>
            </a:r>
            <a:r>
              <a:rPr lang="en-US" sz="1800" dirty="0">
                <a:latin typeface="+mj-lt"/>
              </a:rPr>
              <a:t> </a:t>
            </a:r>
            <a:r>
              <a:rPr lang="en-US" sz="1800" dirty="0" err="1">
                <a:latin typeface="+mj-lt"/>
              </a:rPr>
              <a:t>kegiatan</a:t>
            </a:r>
            <a:r>
              <a:rPr lang="en-US" sz="1800" dirty="0">
                <a:latin typeface="+mj-lt"/>
              </a:rPr>
              <a:t> </a:t>
            </a:r>
            <a:r>
              <a:rPr lang="en-US" sz="1800" dirty="0" err="1">
                <a:latin typeface="+mj-lt"/>
              </a:rPr>
              <a:t>usahanya</a:t>
            </a:r>
            <a:r>
              <a:rPr lang="en-US" sz="1800" dirty="0">
                <a:latin typeface="+mj-lt"/>
              </a:rPr>
              <a:t> </a:t>
            </a:r>
            <a:r>
              <a:rPr lang="en-US" sz="1800" dirty="0" err="1">
                <a:latin typeface="+mj-lt"/>
              </a:rPr>
              <a:t>harus</a:t>
            </a:r>
            <a:r>
              <a:rPr lang="en-US" sz="1800" dirty="0">
                <a:latin typeface="+mj-lt"/>
              </a:rPr>
              <a:t> </a:t>
            </a:r>
            <a:r>
              <a:rPr lang="en-US" sz="1800" dirty="0" err="1">
                <a:latin typeface="+mj-lt"/>
              </a:rPr>
              <a:t>berdasarkan</a:t>
            </a:r>
            <a:r>
              <a:rPr lang="en-US" sz="1800" dirty="0">
                <a:latin typeface="+mj-lt"/>
              </a:rPr>
              <a:t> </a:t>
            </a:r>
            <a:r>
              <a:rPr lang="en-US" sz="1800" dirty="0" err="1">
                <a:latin typeface="+mj-lt"/>
              </a:rPr>
              <a:t>prinsip</a:t>
            </a:r>
            <a:r>
              <a:rPr lang="en-US" sz="1800" dirty="0">
                <a:latin typeface="+mj-lt"/>
              </a:rPr>
              <a:t> syariah, </a:t>
            </a:r>
            <a:r>
              <a:rPr lang="en-US" sz="1800" dirty="0" err="1">
                <a:latin typeface="+mj-lt"/>
              </a:rPr>
              <a:t>demokrasi</a:t>
            </a:r>
            <a:r>
              <a:rPr lang="en-US" sz="1800" dirty="0">
                <a:latin typeface="+mj-lt"/>
              </a:rPr>
              <a:t> </a:t>
            </a:r>
            <a:r>
              <a:rPr lang="en-US" sz="1800" dirty="0" err="1">
                <a:latin typeface="+mj-lt"/>
              </a:rPr>
              <a:t>ekonomi</a:t>
            </a:r>
            <a:r>
              <a:rPr lang="en-US" sz="1800" dirty="0">
                <a:latin typeface="+mj-lt"/>
              </a:rPr>
              <a:t>, dan </a:t>
            </a:r>
            <a:r>
              <a:rPr lang="en-US" sz="1800" dirty="0" err="1">
                <a:latin typeface="+mj-lt"/>
              </a:rPr>
              <a:t>prinsip</a:t>
            </a:r>
            <a:r>
              <a:rPr lang="en-US" sz="1800" dirty="0">
                <a:latin typeface="+mj-lt"/>
              </a:rPr>
              <a:t> </a:t>
            </a:r>
            <a:r>
              <a:rPr lang="en-US" sz="1800" dirty="0" err="1">
                <a:latin typeface="+mj-lt"/>
              </a:rPr>
              <a:t>kehati-hatian</a:t>
            </a:r>
            <a:r>
              <a:rPr lang="en-US" sz="1800" dirty="0">
                <a:latin typeface="+mj-lt"/>
              </a:rPr>
              <a:t>.</a:t>
            </a:r>
          </a:p>
          <a:p>
            <a:pPr marL="0" lvl="0" indent="0" algn="ctr" rtl="0">
              <a:spcBef>
                <a:spcPts val="0"/>
              </a:spcBef>
              <a:spcAft>
                <a:spcPts val="0"/>
              </a:spcAft>
              <a:buNone/>
            </a:pPr>
            <a:endParaRPr sz="2000" dirty="0"/>
          </a:p>
        </p:txBody>
      </p:sp>
      <p:sp>
        <p:nvSpPr>
          <p:cNvPr id="2039" name="Google Shape;2039;p46"/>
          <p:cNvSpPr txBox="1">
            <a:spLocks noGrp="1"/>
          </p:cNvSpPr>
          <p:nvPr>
            <p:ph type="subTitle" idx="4"/>
          </p:nvPr>
        </p:nvSpPr>
        <p:spPr>
          <a:xfrm>
            <a:off x="533400" y="3431693"/>
            <a:ext cx="5286347" cy="1008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1600" dirty="0" err="1"/>
              <a:t>Menunjang</a:t>
            </a:r>
            <a:r>
              <a:rPr lang="en-US" sz="1600" dirty="0"/>
              <a:t> </a:t>
            </a:r>
            <a:r>
              <a:rPr lang="en-US" sz="1600" dirty="0" err="1"/>
              <a:t>pelaksanaan</a:t>
            </a:r>
            <a:r>
              <a:rPr lang="en-US" sz="1600" dirty="0"/>
              <a:t> </a:t>
            </a:r>
            <a:r>
              <a:rPr lang="en-US" sz="1600" dirty="0" err="1"/>
              <a:t>pembangunan</a:t>
            </a:r>
            <a:r>
              <a:rPr lang="en-US" sz="1600" dirty="0"/>
              <a:t> </a:t>
            </a:r>
            <a:r>
              <a:rPr lang="en-US" sz="1600" dirty="0" err="1"/>
              <a:t>nasional</a:t>
            </a:r>
            <a:r>
              <a:rPr lang="en-US" sz="1600" dirty="0"/>
              <a:t> </a:t>
            </a:r>
            <a:r>
              <a:rPr lang="en-US" sz="1600" dirty="0" err="1"/>
              <a:t>dalam</a:t>
            </a:r>
            <a:r>
              <a:rPr lang="en-US" sz="1600" dirty="0"/>
              <a:t> </a:t>
            </a:r>
            <a:r>
              <a:rPr lang="en-US" sz="1600" dirty="0" err="1"/>
              <a:t>rangka</a:t>
            </a:r>
            <a:r>
              <a:rPr lang="en-US" sz="1600" dirty="0"/>
              <a:t>  </a:t>
            </a:r>
            <a:r>
              <a:rPr lang="en-US" sz="1600" dirty="0" err="1"/>
              <a:t>meningkatkan</a:t>
            </a:r>
            <a:r>
              <a:rPr lang="en-US" sz="1600" dirty="0"/>
              <a:t> </a:t>
            </a:r>
            <a:r>
              <a:rPr lang="en-US" sz="1600" dirty="0" err="1"/>
              <a:t>keadilan</a:t>
            </a:r>
            <a:r>
              <a:rPr lang="en-US" sz="1600" dirty="0"/>
              <a:t>, </a:t>
            </a:r>
            <a:r>
              <a:rPr lang="en-US" sz="1600" dirty="0" err="1"/>
              <a:t>kebersamaan</a:t>
            </a:r>
            <a:r>
              <a:rPr lang="en-US" sz="1600" dirty="0"/>
              <a:t>, dan </a:t>
            </a:r>
            <a:r>
              <a:rPr lang="en-US" sz="1600" dirty="0" err="1"/>
              <a:t>pemerataan</a:t>
            </a:r>
            <a:r>
              <a:rPr lang="en-US" sz="1600" dirty="0"/>
              <a:t> </a:t>
            </a:r>
            <a:r>
              <a:rPr lang="en-US" sz="1600" dirty="0" err="1"/>
              <a:t>kesejahteraan</a:t>
            </a:r>
            <a:r>
              <a:rPr lang="en-US" sz="1600" dirty="0"/>
              <a:t> </a:t>
            </a:r>
            <a:r>
              <a:rPr lang="en-US" sz="1600" dirty="0" err="1"/>
              <a:t>rakyat</a:t>
            </a:r>
            <a:r>
              <a:rPr lang="en-US" sz="1600" dirty="0"/>
              <a:t> yang </a:t>
            </a:r>
            <a:r>
              <a:rPr lang="en-US" sz="1600" dirty="0" err="1"/>
              <a:t>dilakukan</a:t>
            </a:r>
            <a:r>
              <a:rPr lang="en-US" sz="1600" dirty="0"/>
              <a:t> </a:t>
            </a:r>
            <a:r>
              <a:rPr lang="en-US" sz="1600" dirty="0" err="1"/>
              <a:t>dengan</a:t>
            </a:r>
            <a:r>
              <a:rPr lang="en-US" sz="1600" dirty="0"/>
              <a:t> </a:t>
            </a:r>
            <a:r>
              <a:rPr lang="en-US" sz="1600" dirty="0" err="1"/>
              <a:t>prinsip</a:t>
            </a:r>
            <a:r>
              <a:rPr lang="en-US" sz="1600" dirty="0"/>
              <a:t> </a:t>
            </a:r>
            <a:r>
              <a:rPr lang="en-US" sz="1600" dirty="0" err="1"/>
              <a:t>menyeluruh</a:t>
            </a:r>
            <a:r>
              <a:rPr lang="en-US" sz="1600" dirty="0"/>
              <a:t> (</a:t>
            </a:r>
            <a:r>
              <a:rPr lang="en-US" sz="1600" i="1" dirty="0" err="1"/>
              <a:t>kaffah</a:t>
            </a:r>
            <a:r>
              <a:rPr lang="en-US" sz="1600" i="1" dirty="0"/>
              <a:t>) </a:t>
            </a:r>
            <a:r>
              <a:rPr lang="en-US" sz="1600" dirty="0"/>
              <a:t>dan </a:t>
            </a:r>
            <a:r>
              <a:rPr lang="en-US" sz="1600" dirty="0" err="1"/>
              <a:t>konsisten</a:t>
            </a:r>
            <a:r>
              <a:rPr lang="en-US" sz="1600" dirty="0"/>
              <a:t> </a:t>
            </a:r>
            <a:r>
              <a:rPr lang="en-US" sz="1600" i="1" dirty="0"/>
              <a:t>(</a:t>
            </a:r>
            <a:r>
              <a:rPr lang="en-US" sz="1600" i="1" dirty="0" err="1"/>
              <a:t>istiqomah</a:t>
            </a:r>
            <a:r>
              <a:rPr lang="en-US" sz="1600" i="1" dirty="0"/>
              <a:t>).</a:t>
            </a:r>
            <a:endParaRPr sz="1600" i="1" dirty="0"/>
          </a:p>
        </p:txBody>
      </p:sp>
      <p:pic>
        <p:nvPicPr>
          <p:cNvPr id="84" name="Picture 6" descr="Asian muslim lady using laptop, credit card buy and purchase e-commerce internet in office. Free Photo">
            <a:extLst>
              <a:ext uri="{FF2B5EF4-FFF2-40B4-BE49-F238E27FC236}">
                <a16:creationId xmlns:a16="http://schemas.microsoft.com/office/drawing/2014/main" xmlns="" id="{806C40CC-ECC4-B734-0559-7A87470955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428" t="11023" r="7955"/>
          <a:stretch/>
        </p:blipFill>
        <p:spPr bwMode="auto">
          <a:xfrm>
            <a:off x="6172200" y="1962150"/>
            <a:ext cx="2895600" cy="17340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85" name="Picture 84">
            <a:extLst>
              <a:ext uri="{FF2B5EF4-FFF2-40B4-BE49-F238E27FC236}">
                <a16:creationId xmlns:a16="http://schemas.microsoft.com/office/drawing/2014/main" xmlns="" id="{CDF7AB13-4D6E-37DD-AB78-A6B8910776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62719"/>
            <a:ext cx="9143244" cy="499831"/>
          </a:xfrm>
          <a:prstGeom prst="rect">
            <a:avLst/>
          </a:prstGeom>
        </p:spPr>
      </p:pic>
      <p:sp>
        <p:nvSpPr>
          <p:cNvPr id="2" name="TextBox 1">
            <a:extLst>
              <a:ext uri="{FF2B5EF4-FFF2-40B4-BE49-F238E27FC236}">
                <a16:creationId xmlns:a16="http://schemas.microsoft.com/office/drawing/2014/main" xmlns="" id="{18D3BA04-497B-4BDC-07A0-2DB7016CE66F}"/>
              </a:ext>
            </a:extLst>
          </p:cNvPr>
          <p:cNvSpPr txBox="1"/>
          <p:nvPr/>
        </p:nvSpPr>
        <p:spPr>
          <a:xfrm>
            <a:off x="6400800" y="3674083"/>
            <a:ext cx="2989748" cy="261610"/>
          </a:xfrm>
          <a:prstGeom prst="rect">
            <a:avLst/>
          </a:prstGeom>
          <a:noFill/>
        </p:spPr>
        <p:txBody>
          <a:bodyPr wrap="square" rtlCol="0">
            <a:spAutoFit/>
          </a:bodyPr>
          <a:lstStyle/>
          <a:p>
            <a:r>
              <a:rPr lang="en-US" sz="1050" dirty="0" err="1"/>
              <a:t>Sumber</a:t>
            </a:r>
            <a:r>
              <a:rPr lang="en-US" sz="1050" dirty="0"/>
              <a:t>: freepik.com/</a:t>
            </a:r>
            <a:r>
              <a:rPr lang="en-US" sz="1050" dirty="0" err="1"/>
              <a:t>tirachardz</a:t>
            </a:r>
            <a:endParaRPr lang="en-ID" sz="10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5"/>
        <p:cNvGrpSpPr/>
        <p:nvPr/>
      </p:nvGrpSpPr>
      <p:grpSpPr>
        <a:xfrm>
          <a:off x="0" y="0"/>
          <a:ext cx="0" cy="0"/>
          <a:chOff x="0" y="0"/>
          <a:chExt cx="0" cy="0"/>
        </a:xfrm>
      </p:grpSpPr>
      <p:pic>
        <p:nvPicPr>
          <p:cNvPr id="5122" name="Picture 2" descr="Muslim woman holding credit card and smiling at camera isolated on grey Premium Photo">
            <a:extLst>
              <a:ext uri="{FF2B5EF4-FFF2-40B4-BE49-F238E27FC236}">
                <a16:creationId xmlns:a16="http://schemas.microsoft.com/office/drawing/2014/main" xmlns="" id="{C82D38A5-A52A-6353-297E-EE3802223D0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916" b="99518" l="9585" r="89617">
                        <a14:foregroundMark x1="48722" y1="8916" x2="48722" y2="8916"/>
                        <a14:foregroundMark x1="52396" y1="93976" x2="59265" y2="93976"/>
                        <a14:foregroundMark x1="59265" y1="97590" x2="59265" y2="99518"/>
                      </a14:backgroundRemoval>
                    </a14:imgEffect>
                  </a14:imgLayer>
                </a14:imgProps>
              </a:ext>
              <a:ext uri="{28A0092B-C50C-407E-A947-70E740481C1C}">
                <a14:useLocalDpi xmlns:a14="http://schemas.microsoft.com/office/drawing/2010/main" val="0"/>
              </a:ext>
            </a:extLst>
          </a:blip>
          <a:srcRect/>
          <a:stretch>
            <a:fillRect/>
          </a:stretch>
        </p:blipFill>
        <p:spPr bwMode="auto">
          <a:xfrm>
            <a:off x="4191000" y="835874"/>
            <a:ext cx="5734129" cy="365646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xmlns="" id="{76725FFD-F53B-F7F5-8B86-8A438A066928}"/>
              </a:ext>
            </a:extLst>
          </p:cNvPr>
          <p:cNvSpPr txBox="1"/>
          <p:nvPr/>
        </p:nvSpPr>
        <p:spPr>
          <a:xfrm>
            <a:off x="393032" y="1276350"/>
            <a:ext cx="4800600" cy="341997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285750" lvl="0" indent="-285750" rtl="0">
              <a:spcBef>
                <a:spcPts val="0"/>
              </a:spcBef>
              <a:spcAft>
                <a:spcPts val="0"/>
              </a:spcAft>
              <a:buFont typeface="Arial" panose="020B0604020202020204" pitchFamily="34" charset="0"/>
              <a:buChar char="•"/>
            </a:pPr>
            <a:r>
              <a:rPr lang="en-ID" sz="1800" dirty="0">
                <a:solidFill>
                  <a:schemeClr val="tx1">
                    <a:lumMod val="75000"/>
                    <a:lumOff val="25000"/>
                  </a:schemeClr>
                </a:solidFill>
                <a:latin typeface="+mj-lt"/>
                <a:sym typeface="Patrick Hand SC"/>
              </a:rPr>
              <a:t>M</a:t>
            </a:r>
            <a:r>
              <a:rPr lang="en" sz="1800" dirty="0">
                <a:solidFill>
                  <a:schemeClr val="tx1">
                    <a:lumMod val="75000"/>
                    <a:lumOff val="25000"/>
                  </a:schemeClr>
                </a:solidFill>
                <a:latin typeface="+mj-lt"/>
                <a:sym typeface="Patrick Hand SC"/>
              </a:rPr>
              <a:t>enjalankan fungsi menghimpun dana masyarakat bedasarkan syariah Islam.(akad wadiah dan akad mudarabah).</a:t>
            </a:r>
          </a:p>
          <a:p>
            <a:pPr marL="285750" indent="-285750">
              <a:buFont typeface="Arial" panose="020B0604020202020204" pitchFamily="34" charset="0"/>
              <a:buChar char="•"/>
            </a:pPr>
            <a:r>
              <a:rPr lang="sv-SE" dirty="0">
                <a:solidFill>
                  <a:schemeClr val="tx1">
                    <a:lumMod val="75000"/>
                    <a:lumOff val="25000"/>
                  </a:schemeClr>
                </a:solidFill>
                <a:latin typeface="+mj-lt"/>
                <a:sym typeface="Patrick Hand SC"/>
              </a:rPr>
              <a:t>Menyalurkan dana bedasarkan syariah Islam.</a:t>
            </a:r>
            <a:endParaRPr lang="sv-SE" dirty="0">
              <a:solidFill>
                <a:schemeClr val="tx1">
                  <a:lumMod val="75000"/>
                  <a:lumOff val="25000"/>
                </a:schemeClr>
              </a:solidFill>
              <a:latin typeface="+mj-lt"/>
            </a:endParaRPr>
          </a:p>
          <a:p>
            <a:pPr marL="285750" indent="-285750">
              <a:buFont typeface="Arial" panose="020B0604020202020204" pitchFamily="34" charset="0"/>
              <a:buChar char="•"/>
            </a:pPr>
            <a:r>
              <a:rPr lang="en" dirty="0">
                <a:solidFill>
                  <a:schemeClr val="tx1">
                    <a:lumMod val="75000"/>
                    <a:lumOff val="25000"/>
                  </a:schemeClr>
                </a:solidFill>
                <a:latin typeface="+mj-lt"/>
                <a:sym typeface="Patrick Hand SC"/>
              </a:rPr>
              <a:t>Terbebas dari unsur riba</a:t>
            </a:r>
          </a:p>
          <a:p>
            <a:pPr marL="285750" indent="-285750">
              <a:buFont typeface="Arial" panose="020B0604020202020204" pitchFamily="34" charset="0"/>
              <a:buChar char="•"/>
            </a:pPr>
            <a:r>
              <a:rPr lang="en-ID" dirty="0" err="1">
                <a:solidFill>
                  <a:schemeClr val="tx1">
                    <a:lumMod val="75000"/>
                    <a:lumOff val="25000"/>
                  </a:schemeClr>
                </a:solidFill>
                <a:latin typeface="+mj-lt"/>
                <a:sym typeface="Patrick Hand SC"/>
              </a:rPr>
              <a:t>Terbebas</a:t>
            </a:r>
            <a:r>
              <a:rPr lang="en-ID" dirty="0">
                <a:solidFill>
                  <a:schemeClr val="tx1">
                    <a:lumMod val="75000"/>
                    <a:lumOff val="25000"/>
                  </a:schemeClr>
                </a:solidFill>
                <a:latin typeface="+mj-lt"/>
                <a:sym typeface="Patrick Hand SC"/>
              </a:rPr>
              <a:t> </a:t>
            </a:r>
            <a:r>
              <a:rPr lang="en-ID" dirty="0" err="1">
                <a:solidFill>
                  <a:schemeClr val="tx1">
                    <a:lumMod val="75000"/>
                    <a:lumOff val="25000"/>
                  </a:schemeClr>
                </a:solidFill>
                <a:latin typeface="+mj-lt"/>
                <a:sym typeface="Patrick Hand SC"/>
              </a:rPr>
              <a:t>dari</a:t>
            </a:r>
            <a:r>
              <a:rPr lang="en-ID" dirty="0">
                <a:solidFill>
                  <a:schemeClr val="tx1">
                    <a:lumMod val="75000"/>
                    <a:lumOff val="25000"/>
                  </a:schemeClr>
                </a:solidFill>
                <a:latin typeface="+mj-lt"/>
                <a:sym typeface="Patrick Hand SC"/>
              </a:rPr>
              <a:t> </a:t>
            </a:r>
            <a:r>
              <a:rPr lang="en-ID" dirty="0" err="1">
                <a:solidFill>
                  <a:schemeClr val="tx1">
                    <a:lumMod val="75000"/>
                    <a:lumOff val="25000"/>
                  </a:schemeClr>
                </a:solidFill>
                <a:latin typeface="+mj-lt"/>
                <a:sym typeface="Patrick Hand SC"/>
              </a:rPr>
              <a:t>unsur</a:t>
            </a:r>
            <a:r>
              <a:rPr lang="en-ID" dirty="0">
                <a:solidFill>
                  <a:schemeClr val="tx1">
                    <a:lumMod val="75000"/>
                    <a:lumOff val="25000"/>
                  </a:schemeClr>
                </a:solidFill>
                <a:latin typeface="+mj-lt"/>
                <a:sym typeface="Patrick Hand SC"/>
              </a:rPr>
              <a:t> </a:t>
            </a:r>
            <a:r>
              <a:rPr lang="en-ID" dirty="0" err="1">
                <a:solidFill>
                  <a:schemeClr val="tx1">
                    <a:lumMod val="75000"/>
                    <a:lumOff val="25000"/>
                  </a:schemeClr>
                </a:solidFill>
                <a:latin typeface="+mj-lt"/>
                <a:sym typeface="Patrick Hand SC"/>
              </a:rPr>
              <a:t>maysir</a:t>
            </a:r>
            <a:r>
              <a:rPr lang="en-ID" dirty="0">
                <a:solidFill>
                  <a:schemeClr val="tx1">
                    <a:lumMod val="75000"/>
                    <a:lumOff val="25000"/>
                  </a:schemeClr>
                </a:solidFill>
                <a:latin typeface="+mj-lt"/>
                <a:sym typeface="Patrick Hand SC"/>
              </a:rPr>
              <a:t> (</a:t>
            </a:r>
            <a:r>
              <a:rPr lang="en-ID" dirty="0" err="1">
                <a:solidFill>
                  <a:schemeClr val="tx1">
                    <a:lumMod val="75000"/>
                    <a:lumOff val="25000"/>
                  </a:schemeClr>
                </a:solidFill>
                <a:latin typeface="+mj-lt"/>
                <a:sym typeface="Patrick Hand SC"/>
              </a:rPr>
              <a:t>perjudian</a:t>
            </a:r>
            <a:r>
              <a:rPr lang="en-ID" dirty="0">
                <a:solidFill>
                  <a:schemeClr val="tx1">
                    <a:lumMod val="75000"/>
                    <a:lumOff val="25000"/>
                  </a:schemeClr>
                </a:solidFill>
                <a:latin typeface="+mj-lt"/>
                <a:sym typeface="Patrick Hand SC"/>
              </a:rPr>
              <a:t>). </a:t>
            </a:r>
          </a:p>
          <a:p>
            <a:pPr marL="285750" indent="-285750">
              <a:buFont typeface="Arial" panose="020B0604020202020204" pitchFamily="34" charset="0"/>
              <a:buChar char="•"/>
            </a:pPr>
            <a:r>
              <a:rPr lang="es-ES" dirty="0" err="1">
                <a:solidFill>
                  <a:schemeClr val="tx1">
                    <a:lumMod val="75000"/>
                    <a:lumOff val="25000"/>
                  </a:schemeClr>
                </a:solidFill>
                <a:latin typeface="+mj-lt"/>
                <a:sym typeface="Patrick Hand SC"/>
              </a:rPr>
              <a:t>Terbebas</a:t>
            </a:r>
            <a:r>
              <a:rPr lang="es-ES" dirty="0">
                <a:solidFill>
                  <a:schemeClr val="tx1">
                    <a:lumMod val="75000"/>
                    <a:lumOff val="25000"/>
                  </a:schemeClr>
                </a:solidFill>
                <a:latin typeface="+mj-lt"/>
                <a:sym typeface="Patrick Hand SC"/>
              </a:rPr>
              <a:t> </a:t>
            </a:r>
            <a:r>
              <a:rPr lang="es-ES" dirty="0" err="1">
                <a:solidFill>
                  <a:schemeClr val="tx1">
                    <a:lumMod val="75000"/>
                    <a:lumOff val="25000"/>
                  </a:schemeClr>
                </a:solidFill>
                <a:latin typeface="+mj-lt"/>
                <a:sym typeface="Patrick Hand SC"/>
              </a:rPr>
              <a:t>dari</a:t>
            </a:r>
            <a:r>
              <a:rPr lang="es-ES" dirty="0">
                <a:solidFill>
                  <a:schemeClr val="tx1">
                    <a:lumMod val="75000"/>
                    <a:lumOff val="25000"/>
                  </a:schemeClr>
                </a:solidFill>
                <a:latin typeface="+mj-lt"/>
                <a:sym typeface="Patrick Hand SC"/>
              </a:rPr>
              <a:t> </a:t>
            </a:r>
            <a:r>
              <a:rPr lang="es-ES" dirty="0" err="1">
                <a:solidFill>
                  <a:schemeClr val="tx1">
                    <a:lumMod val="75000"/>
                    <a:lumOff val="25000"/>
                  </a:schemeClr>
                </a:solidFill>
                <a:latin typeface="+mj-lt"/>
                <a:sym typeface="Patrick Hand SC"/>
              </a:rPr>
              <a:t>unsur</a:t>
            </a:r>
            <a:r>
              <a:rPr lang="es-ES" dirty="0">
                <a:solidFill>
                  <a:schemeClr val="tx1">
                    <a:lumMod val="75000"/>
                    <a:lumOff val="25000"/>
                  </a:schemeClr>
                </a:solidFill>
                <a:latin typeface="+mj-lt"/>
                <a:sym typeface="Patrick Hand SC"/>
              </a:rPr>
              <a:t> </a:t>
            </a:r>
            <a:r>
              <a:rPr lang="es-ES" dirty="0" err="1">
                <a:solidFill>
                  <a:schemeClr val="tx1">
                    <a:lumMod val="75000"/>
                    <a:lumOff val="25000"/>
                  </a:schemeClr>
                </a:solidFill>
                <a:latin typeface="+mj-lt"/>
                <a:sym typeface="Patrick Hand SC"/>
              </a:rPr>
              <a:t>garar</a:t>
            </a:r>
            <a:r>
              <a:rPr lang="es-ES" dirty="0">
                <a:solidFill>
                  <a:schemeClr val="tx1">
                    <a:lumMod val="75000"/>
                    <a:lumOff val="25000"/>
                  </a:schemeClr>
                </a:solidFill>
                <a:latin typeface="+mj-lt"/>
                <a:sym typeface="Patrick Hand SC"/>
              </a:rPr>
              <a:t> (</a:t>
            </a:r>
            <a:r>
              <a:rPr lang="es-ES" dirty="0" err="1">
                <a:solidFill>
                  <a:schemeClr val="tx1">
                    <a:lumMod val="75000"/>
                    <a:lumOff val="25000"/>
                  </a:schemeClr>
                </a:solidFill>
                <a:latin typeface="+mj-lt"/>
                <a:sym typeface="Patrick Hand SC"/>
              </a:rPr>
              <a:t>penipuan</a:t>
            </a:r>
            <a:r>
              <a:rPr lang="es-ES" dirty="0">
                <a:solidFill>
                  <a:schemeClr val="tx1">
                    <a:lumMod val="75000"/>
                    <a:lumOff val="25000"/>
                  </a:schemeClr>
                </a:solidFill>
                <a:latin typeface="+mj-lt"/>
                <a:sym typeface="Patrick Hand SC"/>
              </a:rPr>
              <a:t>).</a:t>
            </a:r>
            <a:endParaRPr lang="es-ES" dirty="0">
              <a:solidFill>
                <a:schemeClr val="tx1">
                  <a:lumMod val="75000"/>
                  <a:lumOff val="25000"/>
                </a:schemeClr>
              </a:solidFill>
              <a:latin typeface="+mj-lt"/>
            </a:endParaRPr>
          </a:p>
          <a:p>
            <a:pPr marL="285750" indent="-285750">
              <a:buFont typeface="Arial" panose="020B0604020202020204" pitchFamily="34" charset="0"/>
              <a:buChar char="•"/>
            </a:pPr>
            <a:r>
              <a:rPr lang="en-ID" dirty="0" err="1">
                <a:solidFill>
                  <a:schemeClr val="tx1">
                    <a:lumMod val="75000"/>
                    <a:lumOff val="25000"/>
                  </a:schemeClr>
                </a:solidFill>
                <a:latin typeface="+mj-lt"/>
                <a:sym typeface="Patrick Hand SC"/>
              </a:rPr>
              <a:t>Terbebas</a:t>
            </a:r>
            <a:r>
              <a:rPr lang="en-ID" dirty="0">
                <a:solidFill>
                  <a:schemeClr val="tx1">
                    <a:lumMod val="75000"/>
                    <a:lumOff val="25000"/>
                  </a:schemeClr>
                </a:solidFill>
                <a:latin typeface="+mj-lt"/>
                <a:sym typeface="Patrick Hand SC"/>
              </a:rPr>
              <a:t> </a:t>
            </a:r>
            <a:r>
              <a:rPr lang="en-ID" dirty="0" err="1">
                <a:solidFill>
                  <a:schemeClr val="tx1">
                    <a:lumMod val="75000"/>
                    <a:lumOff val="25000"/>
                  </a:schemeClr>
                </a:solidFill>
                <a:latin typeface="+mj-lt"/>
                <a:sym typeface="Patrick Hand SC"/>
              </a:rPr>
              <a:t>dari</a:t>
            </a:r>
            <a:r>
              <a:rPr lang="en-ID" dirty="0">
                <a:solidFill>
                  <a:schemeClr val="tx1">
                    <a:lumMod val="75000"/>
                    <a:lumOff val="25000"/>
                  </a:schemeClr>
                </a:solidFill>
                <a:latin typeface="+mj-lt"/>
                <a:sym typeface="Patrick Hand SC"/>
              </a:rPr>
              <a:t> </a:t>
            </a:r>
            <a:r>
              <a:rPr lang="en-ID" dirty="0" err="1">
                <a:solidFill>
                  <a:schemeClr val="tx1">
                    <a:lumMod val="75000"/>
                    <a:lumOff val="25000"/>
                  </a:schemeClr>
                </a:solidFill>
                <a:latin typeface="+mj-lt"/>
                <a:sym typeface="Patrick Hand SC"/>
              </a:rPr>
              <a:t>unsur</a:t>
            </a:r>
            <a:r>
              <a:rPr lang="en-ID" dirty="0">
                <a:solidFill>
                  <a:schemeClr val="tx1">
                    <a:lumMod val="75000"/>
                    <a:lumOff val="25000"/>
                  </a:schemeClr>
                </a:solidFill>
                <a:latin typeface="+mj-lt"/>
                <a:sym typeface="Patrick Hand SC"/>
              </a:rPr>
              <a:t> haram</a:t>
            </a:r>
            <a:endParaRPr lang="en-ID" dirty="0">
              <a:solidFill>
                <a:schemeClr val="tx1">
                  <a:lumMod val="75000"/>
                  <a:lumOff val="25000"/>
                </a:schemeClr>
              </a:solidFill>
              <a:latin typeface="+mj-lt"/>
            </a:endParaRPr>
          </a:p>
          <a:p>
            <a:pPr marL="285750" indent="-285750">
              <a:buFont typeface="Arial" panose="020B0604020202020204" pitchFamily="34" charset="0"/>
              <a:buChar char="•"/>
            </a:pPr>
            <a:r>
              <a:rPr lang="en-ID" dirty="0" err="1">
                <a:solidFill>
                  <a:schemeClr val="tx1">
                    <a:lumMod val="75000"/>
                    <a:lumOff val="25000"/>
                  </a:schemeClr>
                </a:solidFill>
                <a:latin typeface="+mj-lt"/>
                <a:sym typeface="Patrick Hand SC"/>
              </a:rPr>
              <a:t>Terbebas</a:t>
            </a:r>
            <a:r>
              <a:rPr lang="en-ID" dirty="0">
                <a:solidFill>
                  <a:schemeClr val="tx1">
                    <a:lumMod val="75000"/>
                    <a:lumOff val="25000"/>
                  </a:schemeClr>
                </a:solidFill>
                <a:latin typeface="+mj-lt"/>
                <a:sym typeface="Patrick Hand SC"/>
              </a:rPr>
              <a:t> </a:t>
            </a:r>
            <a:r>
              <a:rPr lang="en-ID" dirty="0" err="1">
                <a:solidFill>
                  <a:schemeClr val="tx1">
                    <a:lumMod val="75000"/>
                    <a:lumOff val="25000"/>
                  </a:schemeClr>
                </a:solidFill>
                <a:latin typeface="+mj-lt"/>
                <a:sym typeface="Patrick Hand SC"/>
              </a:rPr>
              <a:t>dari</a:t>
            </a:r>
            <a:r>
              <a:rPr lang="en-ID" dirty="0">
                <a:solidFill>
                  <a:schemeClr val="tx1">
                    <a:lumMod val="75000"/>
                    <a:lumOff val="25000"/>
                  </a:schemeClr>
                </a:solidFill>
                <a:latin typeface="+mj-lt"/>
                <a:sym typeface="Patrick Hand SC"/>
              </a:rPr>
              <a:t> </a:t>
            </a:r>
            <a:r>
              <a:rPr lang="en-ID" dirty="0" err="1">
                <a:solidFill>
                  <a:schemeClr val="tx1">
                    <a:lumMod val="75000"/>
                    <a:lumOff val="25000"/>
                  </a:schemeClr>
                </a:solidFill>
                <a:latin typeface="+mj-lt"/>
                <a:sym typeface="Patrick Hand SC"/>
              </a:rPr>
              <a:t>unsur</a:t>
            </a:r>
            <a:r>
              <a:rPr lang="en-ID" dirty="0">
                <a:solidFill>
                  <a:schemeClr val="tx1">
                    <a:lumMod val="75000"/>
                    <a:lumOff val="25000"/>
                  </a:schemeClr>
                </a:solidFill>
                <a:latin typeface="+mj-lt"/>
                <a:sym typeface="Patrick Hand SC"/>
              </a:rPr>
              <a:t> </a:t>
            </a:r>
            <a:r>
              <a:rPr lang="en-ID" dirty="0" err="1">
                <a:solidFill>
                  <a:schemeClr val="tx1">
                    <a:lumMod val="75000"/>
                    <a:lumOff val="25000"/>
                  </a:schemeClr>
                </a:solidFill>
                <a:latin typeface="+mj-lt"/>
                <a:sym typeface="Patrick Hand SC"/>
              </a:rPr>
              <a:t>zalim</a:t>
            </a:r>
            <a:endParaRPr lang="en-ID" dirty="0">
              <a:solidFill>
                <a:schemeClr val="tx1">
                  <a:lumMod val="75000"/>
                  <a:lumOff val="25000"/>
                </a:schemeClr>
              </a:solidFill>
              <a:latin typeface="+mj-lt"/>
            </a:endParaRPr>
          </a:p>
          <a:p>
            <a:pPr marL="285750" indent="-285750">
              <a:buFont typeface="Arial" panose="020B0604020202020204" pitchFamily="34" charset="0"/>
              <a:buChar char="•"/>
            </a:pPr>
            <a:r>
              <a:rPr lang="en-ID" dirty="0" err="1">
                <a:solidFill>
                  <a:schemeClr val="tx1">
                    <a:lumMod val="75000"/>
                    <a:lumOff val="25000"/>
                  </a:schemeClr>
                </a:solidFill>
                <a:latin typeface="+mj-lt"/>
                <a:sym typeface="Patrick Hand SC"/>
              </a:rPr>
              <a:t>Menerapkan</a:t>
            </a:r>
            <a:r>
              <a:rPr lang="en-ID" dirty="0">
                <a:solidFill>
                  <a:schemeClr val="tx1">
                    <a:lumMod val="75000"/>
                    <a:lumOff val="25000"/>
                  </a:schemeClr>
                </a:solidFill>
                <a:latin typeface="+mj-lt"/>
                <a:sym typeface="Patrick Hand SC"/>
              </a:rPr>
              <a:t> </a:t>
            </a:r>
            <a:r>
              <a:rPr lang="en-ID" dirty="0" err="1">
                <a:solidFill>
                  <a:schemeClr val="tx1">
                    <a:lumMod val="75000"/>
                    <a:lumOff val="25000"/>
                  </a:schemeClr>
                </a:solidFill>
                <a:latin typeface="+mj-lt"/>
                <a:sym typeface="Patrick Hand SC"/>
              </a:rPr>
              <a:t>prinsip</a:t>
            </a:r>
            <a:r>
              <a:rPr lang="en-ID" dirty="0">
                <a:solidFill>
                  <a:schemeClr val="tx1">
                    <a:lumMod val="75000"/>
                    <a:lumOff val="25000"/>
                  </a:schemeClr>
                </a:solidFill>
                <a:latin typeface="+mj-lt"/>
                <a:sym typeface="Patrick Hand SC"/>
              </a:rPr>
              <a:t> </a:t>
            </a:r>
            <a:r>
              <a:rPr lang="en-ID" dirty="0" err="1">
                <a:solidFill>
                  <a:schemeClr val="tx1">
                    <a:lumMod val="75000"/>
                    <a:lumOff val="25000"/>
                  </a:schemeClr>
                </a:solidFill>
                <a:latin typeface="+mj-lt"/>
                <a:sym typeface="Patrick Hand SC"/>
              </a:rPr>
              <a:t>kehati-hatian</a:t>
            </a:r>
            <a:endParaRPr lang="en-ID" dirty="0">
              <a:solidFill>
                <a:schemeClr val="tx1">
                  <a:lumMod val="75000"/>
                  <a:lumOff val="25000"/>
                </a:schemeClr>
              </a:solidFill>
              <a:latin typeface="+mj-lt"/>
            </a:endParaRPr>
          </a:p>
          <a:p>
            <a:pPr marL="285750" indent="-285750">
              <a:buFont typeface="Arial" panose="020B0604020202020204" pitchFamily="34" charset="0"/>
              <a:buChar char="•"/>
            </a:pPr>
            <a:r>
              <a:rPr lang="en-ID" sz="1800" dirty="0">
                <a:solidFill>
                  <a:schemeClr val="tx1">
                    <a:lumMod val="75000"/>
                    <a:lumOff val="25000"/>
                  </a:schemeClr>
                </a:solidFill>
                <a:latin typeface="+mj-lt"/>
                <a:sym typeface="Patrick Hand SC"/>
              </a:rPr>
              <a:t>D</a:t>
            </a:r>
            <a:r>
              <a:rPr lang="en" sz="1800" dirty="0">
                <a:solidFill>
                  <a:schemeClr val="tx1">
                    <a:lumMod val="75000"/>
                    <a:lumOff val="25000"/>
                  </a:schemeClr>
                </a:solidFill>
                <a:latin typeface="+mj-lt"/>
                <a:sym typeface="Patrick Hand SC"/>
              </a:rPr>
              <a:t>ilarang melakukan kegiatan jual beli saham secara langsung di pasar modal</a:t>
            </a:r>
            <a:endParaRPr lang="en-ID" dirty="0">
              <a:solidFill>
                <a:schemeClr val="tx1">
                  <a:lumMod val="75000"/>
                  <a:lumOff val="25000"/>
                </a:schemeClr>
              </a:solidFill>
              <a:latin typeface="+mj-lt"/>
            </a:endParaRPr>
          </a:p>
        </p:txBody>
      </p:sp>
      <p:sp>
        <p:nvSpPr>
          <p:cNvPr id="24" name="TextBox 23">
            <a:extLst>
              <a:ext uri="{FF2B5EF4-FFF2-40B4-BE49-F238E27FC236}">
                <a16:creationId xmlns:a16="http://schemas.microsoft.com/office/drawing/2014/main" xmlns="" id="{F0194367-75F6-55B4-6246-FAD3E2942F9E}"/>
              </a:ext>
            </a:extLst>
          </p:cNvPr>
          <p:cNvSpPr txBox="1"/>
          <p:nvPr/>
        </p:nvSpPr>
        <p:spPr>
          <a:xfrm>
            <a:off x="3352800" y="347746"/>
            <a:ext cx="4912894" cy="523220"/>
          </a:xfrm>
          <a:prstGeom prst="rect">
            <a:avLst/>
          </a:prstGeom>
          <a:noFill/>
        </p:spPr>
        <p:txBody>
          <a:bodyPr wrap="square">
            <a:spAutoFit/>
          </a:bodyPr>
          <a:lstStyle/>
          <a:p>
            <a:r>
              <a:rPr lang="en-US" sz="2800" b="1" spc="300" dirty="0">
                <a:solidFill>
                  <a:srgbClr val="FFC000"/>
                </a:solidFill>
                <a:latin typeface="+mn-lt"/>
              </a:rPr>
              <a:t>Bank Syariah</a:t>
            </a:r>
            <a:endParaRPr lang="en-ID" sz="2800" dirty="0">
              <a:solidFill>
                <a:srgbClr val="FFC000"/>
              </a:solidFill>
            </a:endParaRPr>
          </a:p>
        </p:txBody>
      </p:sp>
      <p:sp>
        <p:nvSpPr>
          <p:cNvPr id="25" name="Google Shape;2034;p46">
            <a:extLst>
              <a:ext uri="{FF2B5EF4-FFF2-40B4-BE49-F238E27FC236}">
                <a16:creationId xmlns:a16="http://schemas.microsoft.com/office/drawing/2014/main" xmlns="" id="{FC822965-3B83-D9D5-B93B-07D381A4D921}"/>
              </a:ext>
            </a:extLst>
          </p:cNvPr>
          <p:cNvSpPr/>
          <p:nvPr/>
        </p:nvSpPr>
        <p:spPr>
          <a:xfrm>
            <a:off x="393032" y="943342"/>
            <a:ext cx="4800600" cy="333008"/>
          </a:xfrm>
          <a:prstGeom prst="round2SameRect">
            <a:avLst>
              <a:gd name="adj1" fmla="val 41147"/>
              <a:gd name="adj2" fmla="val 0"/>
            </a:avLst>
          </a:prstGeom>
          <a:solidFill>
            <a:schemeClr val="accent6">
              <a:lumMod val="20000"/>
              <a:lumOff val="80000"/>
            </a:scheme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000" b="1" spc="300" dirty="0" err="1"/>
              <a:t>Prinsip</a:t>
            </a:r>
            <a:r>
              <a:rPr lang="en-US" sz="2000" b="1" spc="300" dirty="0"/>
              <a:t> Bank Syariah</a:t>
            </a:r>
            <a:endParaRPr sz="2000" b="1" spc="300" dirty="0"/>
          </a:p>
        </p:txBody>
      </p:sp>
      <p:pic>
        <p:nvPicPr>
          <p:cNvPr id="26" name="Picture 25">
            <a:extLst>
              <a:ext uri="{FF2B5EF4-FFF2-40B4-BE49-F238E27FC236}">
                <a16:creationId xmlns:a16="http://schemas.microsoft.com/office/drawing/2014/main" xmlns="" id="{B5FAE9D9-1F02-456A-D952-A78AA67079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643669"/>
            <a:ext cx="9143244" cy="49983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59A6B5-BD0E-814A-C8A0-B5743386D172}"/>
              </a:ext>
            </a:extLst>
          </p:cNvPr>
          <p:cNvSpPr>
            <a:spLocks noGrp="1"/>
          </p:cNvSpPr>
          <p:nvPr>
            <p:ph type="title"/>
          </p:nvPr>
        </p:nvSpPr>
        <p:spPr>
          <a:xfrm>
            <a:off x="762000" y="472911"/>
            <a:ext cx="6781800" cy="365700"/>
          </a:xfrm>
        </p:spPr>
        <p:txBody>
          <a:bodyPr/>
          <a:lstStyle/>
          <a:p>
            <a:r>
              <a:rPr lang="en-US" sz="2000" b="1" spc="300" dirty="0" err="1">
                <a:solidFill>
                  <a:srgbClr val="FFC000"/>
                </a:solidFill>
                <a:latin typeface="+mn-lt"/>
              </a:rPr>
              <a:t>Perbedaan</a:t>
            </a:r>
            <a:r>
              <a:rPr lang="en-US" sz="2000" b="1" spc="300" dirty="0">
                <a:solidFill>
                  <a:srgbClr val="FFC000"/>
                </a:solidFill>
                <a:latin typeface="+mn-lt"/>
              </a:rPr>
              <a:t> bank syariah </a:t>
            </a:r>
            <a:r>
              <a:rPr lang="en-US" sz="2000" b="1" spc="300" dirty="0" err="1">
                <a:solidFill>
                  <a:srgbClr val="FFC000"/>
                </a:solidFill>
                <a:latin typeface="+mn-lt"/>
              </a:rPr>
              <a:t>dengan</a:t>
            </a:r>
            <a:r>
              <a:rPr lang="en-US" sz="2000" b="1" spc="300" dirty="0">
                <a:solidFill>
                  <a:srgbClr val="FFC000"/>
                </a:solidFill>
                <a:latin typeface="+mn-lt"/>
              </a:rPr>
              <a:t> </a:t>
            </a:r>
            <a:r>
              <a:rPr lang="en-US" sz="2000" b="1" spc="300" dirty="0" err="1">
                <a:solidFill>
                  <a:srgbClr val="FFC000"/>
                </a:solidFill>
                <a:latin typeface="+mn-lt"/>
              </a:rPr>
              <a:t>konvensional</a:t>
            </a:r>
            <a:endParaRPr lang="en-ID" sz="2000" b="1" spc="300" dirty="0">
              <a:solidFill>
                <a:srgbClr val="FFC000"/>
              </a:solidFill>
              <a:latin typeface="+mn-lt"/>
            </a:endParaRPr>
          </a:p>
        </p:txBody>
      </p:sp>
      <p:graphicFrame>
        <p:nvGraphicFramePr>
          <p:cNvPr id="3" name="Table 5">
            <a:extLst>
              <a:ext uri="{FF2B5EF4-FFF2-40B4-BE49-F238E27FC236}">
                <a16:creationId xmlns:a16="http://schemas.microsoft.com/office/drawing/2014/main" xmlns="" id="{7A1E7931-704A-CA62-4466-518E8A09A2F1}"/>
              </a:ext>
            </a:extLst>
          </p:cNvPr>
          <p:cNvGraphicFramePr>
            <a:graphicFrameLocks noGrp="1"/>
          </p:cNvGraphicFramePr>
          <p:nvPr>
            <p:extLst>
              <p:ext uri="{D42A27DB-BD31-4B8C-83A1-F6EECF244321}">
                <p14:modId xmlns:p14="http://schemas.microsoft.com/office/powerpoint/2010/main" val="1136234144"/>
              </p:ext>
            </p:extLst>
          </p:nvPr>
        </p:nvGraphicFramePr>
        <p:xfrm>
          <a:off x="685800" y="971550"/>
          <a:ext cx="7772400" cy="3592389"/>
        </p:xfrm>
        <a:graphic>
          <a:graphicData uri="http://schemas.openxmlformats.org/drawingml/2006/table">
            <a:tbl>
              <a:tblPr firstRow="1" bandRow="1">
                <a:tableStyleId>{638B1855-1B75-4FBE-930C-398BA8C253C6}</a:tableStyleId>
              </a:tblPr>
              <a:tblGrid>
                <a:gridCol w="485432">
                  <a:extLst>
                    <a:ext uri="{9D8B030D-6E8A-4147-A177-3AD203B41FA5}">
                      <a16:colId xmlns:a16="http://schemas.microsoft.com/office/drawing/2014/main" xmlns="" val="2725884843"/>
                    </a:ext>
                  </a:extLst>
                </a:gridCol>
                <a:gridCol w="1886463">
                  <a:extLst>
                    <a:ext uri="{9D8B030D-6E8A-4147-A177-3AD203B41FA5}">
                      <a16:colId xmlns:a16="http://schemas.microsoft.com/office/drawing/2014/main" xmlns="" val="2464503629"/>
                    </a:ext>
                  </a:extLst>
                </a:gridCol>
                <a:gridCol w="2753950">
                  <a:extLst>
                    <a:ext uri="{9D8B030D-6E8A-4147-A177-3AD203B41FA5}">
                      <a16:colId xmlns:a16="http://schemas.microsoft.com/office/drawing/2014/main" xmlns="" val="2703110575"/>
                    </a:ext>
                  </a:extLst>
                </a:gridCol>
                <a:gridCol w="2646555">
                  <a:extLst>
                    <a:ext uri="{9D8B030D-6E8A-4147-A177-3AD203B41FA5}">
                      <a16:colId xmlns:a16="http://schemas.microsoft.com/office/drawing/2014/main" xmlns="" val="3352711887"/>
                    </a:ext>
                  </a:extLst>
                </a:gridCol>
              </a:tblGrid>
              <a:tr h="335982">
                <a:tc>
                  <a:txBody>
                    <a:bodyPr/>
                    <a:lstStyle/>
                    <a:p>
                      <a:pPr algn="ctr"/>
                      <a:r>
                        <a:rPr lang="en-US" sz="1800" b="1" dirty="0">
                          <a:solidFill>
                            <a:sysClr val="windowText" lastClr="000000"/>
                          </a:solidFill>
                        </a:rPr>
                        <a:t>No</a:t>
                      </a:r>
                      <a:endParaRPr lang="en-ID" sz="1800" b="1" dirty="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1800" b="1" dirty="0" err="1">
                          <a:solidFill>
                            <a:sysClr val="windowText" lastClr="000000"/>
                          </a:solidFill>
                        </a:rPr>
                        <a:t>Kriteria</a:t>
                      </a:r>
                      <a:endParaRPr lang="en-ID" sz="1800" b="1" dirty="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1800" b="1" dirty="0">
                          <a:solidFill>
                            <a:sysClr val="windowText" lastClr="000000"/>
                          </a:solidFill>
                        </a:rPr>
                        <a:t>Bank Syariah</a:t>
                      </a:r>
                      <a:endParaRPr lang="en-ID" sz="1800" b="1" dirty="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1800" b="1" dirty="0">
                          <a:solidFill>
                            <a:sysClr val="windowText" lastClr="000000"/>
                          </a:solidFill>
                        </a:rPr>
                        <a:t>Bank </a:t>
                      </a:r>
                      <a:r>
                        <a:rPr lang="en-US" sz="1800" b="1" dirty="0" err="1">
                          <a:solidFill>
                            <a:sysClr val="windowText" lastClr="000000"/>
                          </a:solidFill>
                        </a:rPr>
                        <a:t>Konvensional</a:t>
                      </a:r>
                      <a:endParaRPr lang="en-ID" sz="1800" b="1" dirty="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4202259621"/>
                  </a:ext>
                </a:extLst>
              </a:tr>
              <a:tr h="306738">
                <a:tc>
                  <a:txBody>
                    <a:bodyPr/>
                    <a:lstStyle/>
                    <a:p>
                      <a:pPr algn="ctr"/>
                      <a:r>
                        <a:rPr lang="en-US" sz="1500" dirty="0">
                          <a:solidFill>
                            <a:sysClr val="windowText" lastClr="000000"/>
                          </a:solidFill>
                        </a:rPr>
                        <a:t>1.</a:t>
                      </a:r>
                      <a:endParaRPr lang="en-ID" sz="1500" dirty="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err="1">
                          <a:solidFill>
                            <a:sysClr val="windowText" lastClr="000000"/>
                          </a:solidFill>
                        </a:rPr>
                        <a:t>Pendapatan</a:t>
                      </a:r>
                      <a:r>
                        <a:rPr lang="en-US" sz="1500" dirty="0">
                          <a:solidFill>
                            <a:sysClr val="windowText" lastClr="000000"/>
                          </a:solidFill>
                        </a:rPr>
                        <a:t> </a:t>
                      </a:r>
                      <a:endParaRPr lang="en-ID" sz="1500" dirty="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err="1">
                          <a:solidFill>
                            <a:sysClr val="windowText" lastClr="000000"/>
                          </a:solidFill>
                        </a:rPr>
                        <a:t>Bagi</a:t>
                      </a:r>
                      <a:r>
                        <a:rPr lang="en-US" sz="1500" dirty="0">
                          <a:solidFill>
                            <a:sysClr val="windowText" lastClr="000000"/>
                          </a:solidFill>
                        </a:rPr>
                        <a:t> </a:t>
                      </a:r>
                      <a:r>
                        <a:rPr lang="en-US" sz="1500" dirty="0" err="1">
                          <a:solidFill>
                            <a:sysClr val="windowText" lastClr="000000"/>
                          </a:solidFill>
                        </a:rPr>
                        <a:t>hasil</a:t>
                      </a:r>
                      <a:endParaRPr lang="en-ID" sz="1500" dirty="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a:solidFill>
                            <a:sysClr val="windowText" lastClr="000000"/>
                          </a:solidFill>
                        </a:rPr>
                        <a:t>Bunga </a:t>
                      </a:r>
                      <a:endParaRPr lang="en-ID" sz="1500" dirty="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36322143"/>
                  </a:ext>
                </a:extLst>
              </a:tr>
              <a:tr h="293984">
                <a:tc>
                  <a:txBody>
                    <a:bodyPr/>
                    <a:lstStyle/>
                    <a:p>
                      <a:pPr algn="ctr"/>
                      <a:r>
                        <a:rPr lang="en-US" sz="1500" dirty="0">
                          <a:solidFill>
                            <a:sysClr val="windowText" lastClr="000000"/>
                          </a:solidFill>
                        </a:rPr>
                        <a:t>2.</a:t>
                      </a:r>
                      <a:endParaRPr lang="en-ID" sz="1500" dirty="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err="1">
                          <a:solidFill>
                            <a:sysClr val="windowText" lastClr="000000"/>
                          </a:solidFill>
                        </a:rPr>
                        <a:t>Objek</a:t>
                      </a:r>
                      <a:r>
                        <a:rPr lang="en-US" sz="1500" dirty="0">
                          <a:solidFill>
                            <a:sysClr val="windowText" lastClr="000000"/>
                          </a:solidFill>
                        </a:rPr>
                        <a:t>/</a:t>
                      </a:r>
                      <a:r>
                        <a:rPr lang="en-US" sz="1500" dirty="0" err="1">
                          <a:solidFill>
                            <a:sysClr val="windowText" lastClr="000000"/>
                          </a:solidFill>
                        </a:rPr>
                        <a:t>Investasi</a:t>
                      </a:r>
                      <a:endParaRPr lang="en-ID" sz="1500" dirty="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a:solidFill>
                            <a:sysClr val="windowText" lastClr="000000"/>
                          </a:solidFill>
                        </a:rPr>
                        <a:t>Halal </a:t>
                      </a:r>
                      <a:endParaRPr lang="en-ID" sz="1500" dirty="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a:solidFill>
                            <a:sysClr val="windowText" lastClr="000000"/>
                          </a:solidFill>
                        </a:rPr>
                        <a:t>Halal dan haram</a:t>
                      </a:r>
                      <a:endParaRPr lang="en-ID" sz="1500" dirty="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30647933"/>
                  </a:ext>
                </a:extLst>
              </a:tr>
              <a:tr h="713962">
                <a:tc>
                  <a:txBody>
                    <a:bodyPr/>
                    <a:lstStyle/>
                    <a:p>
                      <a:pPr algn="ctr"/>
                      <a:r>
                        <a:rPr lang="en-US" sz="1500" dirty="0">
                          <a:solidFill>
                            <a:sysClr val="windowText" lastClr="000000"/>
                          </a:solidFill>
                        </a:rPr>
                        <a:t>3. </a:t>
                      </a:r>
                      <a:endParaRPr lang="en-ID" sz="1500" dirty="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err="1">
                          <a:solidFill>
                            <a:sysClr val="windowText" lastClr="000000"/>
                          </a:solidFill>
                        </a:rPr>
                        <a:t>Hubungan</a:t>
                      </a:r>
                      <a:r>
                        <a:rPr lang="en-US" sz="1500" dirty="0">
                          <a:solidFill>
                            <a:sysClr val="windowText" lastClr="000000"/>
                          </a:solidFill>
                        </a:rPr>
                        <a:t> </a:t>
                      </a:r>
                      <a:r>
                        <a:rPr lang="en-US" sz="1500" dirty="0" err="1">
                          <a:solidFill>
                            <a:sysClr val="windowText" lastClr="000000"/>
                          </a:solidFill>
                        </a:rPr>
                        <a:t>antara</a:t>
                      </a:r>
                      <a:r>
                        <a:rPr lang="en-US" sz="1500" dirty="0">
                          <a:solidFill>
                            <a:sysClr val="windowText" lastClr="000000"/>
                          </a:solidFill>
                        </a:rPr>
                        <a:t> </a:t>
                      </a:r>
                      <a:r>
                        <a:rPr lang="en-US" sz="1500" dirty="0" err="1">
                          <a:solidFill>
                            <a:sysClr val="windowText" lastClr="000000"/>
                          </a:solidFill>
                        </a:rPr>
                        <a:t>nasabah</a:t>
                      </a:r>
                      <a:r>
                        <a:rPr lang="en-US" sz="1500" dirty="0">
                          <a:solidFill>
                            <a:sysClr val="windowText" lastClr="000000"/>
                          </a:solidFill>
                        </a:rPr>
                        <a:t> dan Lembaga </a:t>
                      </a:r>
                      <a:r>
                        <a:rPr lang="en-US" sz="1500" dirty="0" err="1">
                          <a:solidFill>
                            <a:sysClr val="windowText" lastClr="000000"/>
                          </a:solidFill>
                        </a:rPr>
                        <a:t>perbankan</a:t>
                      </a:r>
                      <a:endParaRPr lang="en-ID" sz="1500" dirty="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err="1">
                          <a:solidFill>
                            <a:sysClr val="windowText" lastClr="000000"/>
                          </a:solidFill>
                        </a:rPr>
                        <a:t>Penjual-pembeli</a:t>
                      </a:r>
                      <a:r>
                        <a:rPr lang="en-US" sz="1500" dirty="0">
                          <a:solidFill>
                            <a:sysClr val="windowText" lastClr="000000"/>
                          </a:solidFill>
                        </a:rPr>
                        <a:t>, </a:t>
                      </a:r>
                      <a:r>
                        <a:rPr lang="en-US" sz="1500" dirty="0" err="1">
                          <a:solidFill>
                            <a:sysClr val="windowText" lastClr="000000"/>
                          </a:solidFill>
                        </a:rPr>
                        <a:t>kemitraan-sewa</a:t>
                      </a:r>
                      <a:r>
                        <a:rPr lang="en-US" sz="1500" dirty="0">
                          <a:solidFill>
                            <a:sysClr val="windowText" lastClr="000000"/>
                          </a:solidFill>
                        </a:rPr>
                        <a:t>, dan </a:t>
                      </a:r>
                      <a:r>
                        <a:rPr lang="en-US" sz="1500" dirty="0" err="1">
                          <a:solidFill>
                            <a:sysClr val="windowText" lastClr="000000"/>
                          </a:solidFill>
                        </a:rPr>
                        <a:t>penyewa</a:t>
                      </a:r>
                      <a:endParaRPr lang="en-ID" sz="1500" dirty="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err="1">
                          <a:solidFill>
                            <a:sysClr val="windowText" lastClr="000000"/>
                          </a:solidFill>
                        </a:rPr>
                        <a:t>Debitur</a:t>
                      </a:r>
                      <a:r>
                        <a:rPr lang="en-US" sz="1500" dirty="0">
                          <a:solidFill>
                            <a:sysClr val="windowText" lastClr="000000"/>
                          </a:solidFill>
                        </a:rPr>
                        <a:t> (</a:t>
                      </a:r>
                      <a:r>
                        <a:rPr lang="en-US" sz="1500" dirty="0" err="1">
                          <a:solidFill>
                            <a:sysClr val="windowText" lastClr="000000"/>
                          </a:solidFill>
                        </a:rPr>
                        <a:t>pihak</a:t>
                      </a:r>
                      <a:r>
                        <a:rPr lang="en-US" sz="1500" dirty="0">
                          <a:solidFill>
                            <a:sysClr val="windowText" lastClr="000000"/>
                          </a:solidFill>
                        </a:rPr>
                        <a:t> yang </a:t>
                      </a:r>
                      <a:r>
                        <a:rPr lang="en-US" sz="1500" dirty="0" err="1">
                          <a:solidFill>
                            <a:sysClr val="windowText" lastClr="000000"/>
                          </a:solidFill>
                        </a:rPr>
                        <a:t>berutang</a:t>
                      </a:r>
                      <a:r>
                        <a:rPr lang="en-US" sz="1500" dirty="0">
                          <a:solidFill>
                            <a:sysClr val="windowText" lastClr="000000"/>
                          </a:solidFill>
                        </a:rPr>
                        <a:t>) dan </a:t>
                      </a:r>
                      <a:r>
                        <a:rPr lang="en-US" sz="1500" dirty="0" err="1">
                          <a:solidFill>
                            <a:sysClr val="windowText" lastClr="000000"/>
                          </a:solidFill>
                        </a:rPr>
                        <a:t>Kreditur</a:t>
                      </a:r>
                      <a:r>
                        <a:rPr lang="en-US" sz="1500" dirty="0">
                          <a:solidFill>
                            <a:sysClr val="windowText" lastClr="000000"/>
                          </a:solidFill>
                        </a:rPr>
                        <a:t> (</a:t>
                      </a:r>
                      <a:r>
                        <a:rPr lang="en-US" sz="1500" dirty="0" err="1">
                          <a:solidFill>
                            <a:sysClr val="windowText" lastClr="000000"/>
                          </a:solidFill>
                        </a:rPr>
                        <a:t>pihak</a:t>
                      </a:r>
                      <a:r>
                        <a:rPr lang="en-US" sz="1500" dirty="0">
                          <a:solidFill>
                            <a:sysClr val="windowText" lastClr="000000"/>
                          </a:solidFill>
                        </a:rPr>
                        <a:t> yang </a:t>
                      </a:r>
                      <a:r>
                        <a:rPr lang="en-US" sz="1500" dirty="0" err="1">
                          <a:solidFill>
                            <a:sysClr val="windowText" lastClr="000000"/>
                          </a:solidFill>
                        </a:rPr>
                        <a:t>memberikan</a:t>
                      </a:r>
                      <a:r>
                        <a:rPr lang="en-US" sz="1500" dirty="0">
                          <a:solidFill>
                            <a:sysClr val="windowText" lastClr="000000"/>
                          </a:solidFill>
                        </a:rPr>
                        <a:t> </a:t>
                      </a:r>
                      <a:r>
                        <a:rPr lang="en-US" sz="1500" dirty="0" err="1">
                          <a:solidFill>
                            <a:sysClr val="windowText" lastClr="000000"/>
                          </a:solidFill>
                        </a:rPr>
                        <a:t>pinjaman</a:t>
                      </a:r>
                      <a:r>
                        <a:rPr lang="en-US" sz="1500" dirty="0">
                          <a:solidFill>
                            <a:sysClr val="windowText" lastClr="000000"/>
                          </a:solidFill>
                        </a:rPr>
                        <a:t>).</a:t>
                      </a:r>
                      <a:endParaRPr lang="en-ID" sz="1500" dirty="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72971128"/>
                  </a:ext>
                </a:extLst>
              </a:tr>
              <a:tr h="460039">
                <a:tc>
                  <a:txBody>
                    <a:bodyPr/>
                    <a:lstStyle/>
                    <a:p>
                      <a:pPr algn="ctr"/>
                      <a:r>
                        <a:rPr lang="en-US" sz="1500" dirty="0">
                          <a:solidFill>
                            <a:sysClr val="windowText" lastClr="000000"/>
                          </a:solidFill>
                        </a:rPr>
                        <a:t>4. </a:t>
                      </a:r>
                      <a:endParaRPr lang="en-ID" sz="1500" dirty="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a:solidFill>
                            <a:sysClr val="windowText" lastClr="000000"/>
                          </a:solidFill>
                        </a:rPr>
                        <a:t>Dewan </a:t>
                      </a:r>
                      <a:r>
                        <a:rPr lang="en-US" sz="1500" dirty="0" err="1">
                          <a:solidFill>
                            <a:sysClr val="windowText" lastClr="000000"/>
                          </a:solidFill>
                        </a:rPr>
                        <a:t>Pengawas</a:t>
                      </a:r>
                      <a:endParaRPr lang="en-ID" sz="1500" dirty="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a:solidFill>
                            <a:sysClr val="windowText" lastClr="000000"/>
                          </a:solidFill>
                        </a:rPr>
                        <a:t>DPS (Dewan </a:t>
                      </a:r>
                      <a:r>
                        <a:rPr lang="en-US" sz="1500" dirty="0" err="1">
                          <a:solidFill>
                            <a:sysClr val="windowText" lastClr="000000"/>
                          </a:solidFill>
                        </a:rPr>
                        <a:t>Pengawas</a:t>
                      </a:r>
                      <a:r>
                        <a:rPr lang="en-US" sz="1500" dirty="0">
                          <a:solidFill>
                            <a:sysClr val="windowText" lastClr="000000"/>
                          </a:solidFill>
                        </a:rPr>
                        <a:t> Syariah)</a:t>
                      </a:r>
                      <a:endParaRPr lang="en-ID" sz="1500" dirty="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err="1">
                          <a:solidFill>
                            <a:sysClr val="windowText" lastClr="000000"/>
                          </a:solidFill>
                        </a:rPr>
                        <a:t>Tanpa</a:t>
                      </a:r>
                      <a:r>
                        <a:rPr lang="en-US" sz="1500" dirty="0">
                          <a:solidFill>
                            <a:sysClr val="windowText" lastClr="000000"/>
                          </a:solidFill>
                        </a:rPr>
                        <a:t> DPS </a:t>
                      </a:r>
                      <a:endParaRPr lang="en-ID" sz="1500" dirty="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25071655"/>
                  </a:ext>
                </a:extLst>
              </a:tr>
              <a:tr h="503973">
                <a:tc>
                  <a:txBody>
                    <a:bodyPr/>
                    <a:lstStyle/>
                    <a:p>
                      <a:pPr algn="ctr"/>
                      <a:r>
                        <a:rPr lang="en-US" sz="1500" dirty="0">
                          <a:solidFill>
                            <a:sysClr val="windowText" lastClr="000000"/>
                          </a:solidFill>
                        </a:rPr>
                        <a:t>5.</a:t>
                      </a:r>
                      <a:endParaRPr lang="en-ID" sz="1500" dirty="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err="1">
                          <a:solidFill>
                            <a:sysClr val="windowText" lastClr="000000"/>
                          </a:solidFill>
                        </a:rPr>
                        <a:t>Pengelolaan</a:t>
                      </a:r>
                      <a:r>
                        <a:rPr lang="en-US" sz="1500" dirty="0">
                          <a:solidFill>
                            <a:sysClr val="windowText" lastClr="000000"/>
                          </a:solidFill>
                        </a:rPr>
                        <a:t> Dana </a:t>
                      </a:r>
                      <a:endParaRPr lang="en-ID" sz="1500" dirty="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err="1">
                          <a:solidFill>
                            <a:sysClr val="windowText" lastClr="000000"/>
                          </a:solidFill>
                        </a:rPr>
                        <a:t>Berdasarkan</a:t>
                      </a:r>
                      <a:r>
                        <a:rPr lang="en-US" sz="1500" dirty="0">
                          <a:solidFill>
                            <a:sysClr val="windowText" lastClr="000000"/>
                          </a:solidFill>
                        </a:rPr>
                        <a:t> syariah Islam</a:t>
                      </a:r>
                      <a:endParaRPr lang="en-ID" sz="1500" dirty="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err="1">
                          <a:solidFill>
                            <a:sysClr val="windowText" lastClr="000000"/>
                          </a:solidFill>
                        </a:rPr>
                        <a:t>Berdasarkan</a:t>
                      </a:r>
                      <a:r>
                        <a:rPr lang="en-US" sz="1500" dirty="0">
                          <a:solidFill>
                            <a:sysClr val="windowText" lastClr="000000"/>
                          </a:solidFill>
                        </a:rPr>
                        <a:t> </a:t>
                      </a:r>
                      <a:r>
                        <a:rPr lang="en-US" sz="1500" dirty="0" err="1">
                          <a:solidFill>
                            <a:sysClr val="windowText" lastClr="000000"/>
                          </a:solidFill>
                        </a:rPr>
                        <a:t>hukum</a:t>
                      </a:r>
                      <a:r>
                        <a:rPr lang="en-US" sz="1500" dirty="0">
                          <a:solidFill>
                            <a:sysClr val="windowText" lastClr="000000"/>
                          </a:solidFill>
                        </a:rPr>
                        <a:t> formal negara</a:t>
                      </a:r>
                      <a:endParaRPr lang="en-ID" sz="1500" dirty="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00997140"/>
                  </a:ext>
                </a:extLst>
              </a:tr>
              <a:tr h="378168">
                <a:tc>
                  <a:txBody>
                    <a:bodyPr/>
                    <a:lstStyle/>
                    <a:p>
                      <a:pPr algn="ctr"/>
                      <a:r>
                        <a:rPr lang="en-US" sz="1500" dirty="0">
                          <a:solidFill>
                            <a:sysClr val="windowText" lastClr="000000"/>
                          </a:solidFill>
                        </a:rPr>
                        <a:t>6.</a:t>
                      </a:r>
                      <a:endParaRPr lang="en-ID" sz="1500" dirty="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err="1">
                          <a:solidFill>
                            <a:sysClr val="windowText" lastClr="000000"/>
                          </a:solidFill>
                        </a:rPr>
                        <a:t>Sistem</a:t>
                      </a:r>
                      <a:r>
                        <a:rPr lang="en-US" sz="1500" dirty="0">
                          <a:solidFill>
                            <a:sysClr val="windowText" lastClr="000000"/>
                          </a:solidFill>
                        </a:rPr>
                        <a:t> </a:t>
                      </a:r>
                      <a:r>
                        <a:rPr lang="en-US" sz="1500" dirty="0" err="1">
                          <a:solidFill>
                            <a:sysClr val="windowText" lastClr="000000"/>
                          </a:solidFill>
                        </a:rPr>
                        <a:t>Akuntansi</a:t>
                      </a:r>
                      <a:r>
                        <a:rPr lang="en-US" sz="1500" dirty="0">
                          <a:solidFill>
                            <a:sysClr val="windowText" lastClr="000000"/>
                          </a:solidFill>
                        </a:rPr>
                        <a:t> </a:t>
                      </a:r>
                      <a:endParaRPr lang="en-ID" sz="1500" dirty="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a:solidFill>
                            <a:sysClr val="windowText" lastClr="000000"/>
                          </a:solidFill>
                        </a:rPr>
                        <a:t>Cash basis</a:t>
                      </a:r>
                      <a:endParaRPr lang="en-ID" sz="1500" dirty="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a:solidFill>
                            <a:sysClr val="windowText" lastClr="000000"/>
                          </a:solidFill>
                        </a:rPr>
                        <a:t>Accrual basis</a:t>
                      </a:r>
                      <a:endParaRPr lang="en-ID" sz="1500" dirty="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41933178"/>
                  </a:ext>
                </a:extLst>
              </a:tr>
              <a:tr h="422462">
                <a:tc>
                  <a:txBody>
                    <a:bodyPr/>
                    <a:lstStyle/>
                    <a:p>
                      <a:pPr algn="ctr"/>
                      <a:r>
                        <a:rPr lang="en-US" sz="1500" dirty="0">
                          <a:solidFill>
                            <a:sysClr val="windowText" lastClr="000000"/>
                          </a:solidFill>
                        </a:rPr>
                        <a:t>7. </a:t>
                      </a:r>
                      <a:endParaRPr lang="en-ID" sz="1500" dirty="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err="1">
                          <a:solidFill>
                            <a:sysClr val="windowText" lastClr="000000"/>
                          </a:solidFill>
                        </a:rPr>
                        <a:t>Pengelolaan</a:t>
                      </a:r>
                      <a:r>
                        <a:rPr lang="en-US" sz="1500" dirty="0">
                          <a:solidFill>
                            <a:sysClr val="windowText" lastClr="000000"/>
                          </a:solidFill>
                        </a:rPr>
                        <a:t> </a:t>
                      </a:r>
                      <a:r>
                        <a:rPr lang="en-US" sz="1500" dirty="0" err="1">
                          <a:solidFill>
                            <a:sysClr val="windowText" lastClr="000000"/>
                          </a:solidFill>
                        </a:rPr>
                        <a:t>Denda</a:t>
                      </a:r>
                      <a:r>
                        <a:rPr lang="en-US" sz="1500" dirty="0">
                          <a:solidFill>
                            <a:sysClr val="windowText" lastClr="000000"/>
                          </a:solidFill>
                        </a:rPr>
                        <a:t> </a:t>
                      </a:r>
                      <a:endParaRPr lang="en-ID" sz="1500" dirty="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err="1">
                          <a:solidFill>
                            <a:sysClr val="windowText" lastClr="000000"/>
                          </a:solidFill>
                        </a:rPr>
                        <a:t>Tidak</a:t>
                      </a:r>
                      <a:r>
                        <a:rPr lang="en-US" sz="1500" dirty="0">
                          <a:solidFill>
                            <a:sysClr val="windowText" lastClr="000000"/>
                          </a:solidFill>
                        </a:rPr>
                        <a:t> </a:t>
                      </a:r>
                      <a:r>
                        <a:rPr lang="en-US" sz="1500" dirty="0" err="1">
                          <a:solidFill>
                            <a:sysClr val="windowText" lastClr="000000"/>
                          </a:solidFill>
                        </a:rPr>
                        <a:t>ada</a:t>
                      </a:r>
                      <a:endParaRPr lang="en-ID" sz="1500" dirty="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err="1">
                          <a:solidFill>
                            <a:sysClr val="windowText" lastClr="000000"/>
                          </a:solidFill>
                        </a:rPr>
                        <a:t>Terdapat</a:t>
                      </a:r>
                      <a:r>
                        <a:rPr lang="en-US" sz="1500" dirty="0">
                          <a:solidFill>
                            <a:sysClr val="windowText" lastClr="000000"/>
                          </a:solidFill>
                        </a:rPr>
                        <a:t> </a:t>
                      </a:r>
                      <a:r>
                        <a:rPr lang="en-US" sz="1500" dirty="0" err="1">
                          <a:solidFill>
                            <a:sysClr val="windowText" lastClr="000000"/>
                          </a:solidFill>
                        </a:rPr>
                        <a:t>pengelolaan</a:t>
                      </a:r>
                      <a:r>
                        <a:rPr lang="en-US" sz="1500" dirty="0">
                          <a:solidFill>
                            <a:sysClr val="windowText" lastClr="000000"/>
                          </a:solidFill>
                        </a:rPr>
                        <a:t> </a:t>
                      </a:r>
                      <a:r>
                        <a:rPr lang="en-US" sz="1500" dirty="0" err="1">
                          <a:solidFill>
                            <a:sysClr val="windowText" lastClr="000000"/>
                          </a:solidFill>
                        </a:rPr>
                        <a:t>denda</a:t>
                      </a:r>
                      <a:endParaRPr lang="en-ID" sz="1500" dirty="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04298951"/>
                  </a:ext>
                </a:extLst>
              </a:tr>
            </a:tbl>
          </a:graphicData>
        </a:graphic>
      </p:graphicFrame>
      <p:pic>
        <p:nvPicPr>
          <p:cNvPr id="9" name="Picture 8">
            <a:extLst>
              <a:ext uri="{FF2B5EF4-FFF2-40B4-BE49-F238E27FC236}">
                <a16:creationId xmlns:a16="http://schemas.microsoft.com/office/drawing/2014/main" xmlns="" id="{F0D16FCF-4ED2-BA42-431E-DDFD2E93AD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150"/>
            <a:ext cx="9143244" cy="499831"/>
          </a:xfrm>
          <a:prstGeom prst="rect">
            <a:avLst/>
          </a:prstGeom>
        </p:spPr>
      </p:pic>
    </p:spTree>
    <p:extLst>
      <p:ext uri="{BB962C8B-B14F-4D97-AF65-F5344CB8AC3E}">
        <p14:creationId xmlns:p14="http://schemas.microsoft.com/office/powerpoint/2010/main" val="1076551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4457E95-E741-F469-17DF-67E050653609}"/>
              </a:ext>
            </a:extLst>
          </p:cNvPr>
          <p:cNvSpPr txBox="1"/>
          <p:nvPr/>
        </p:nvSpPr>
        <p:spPr>
          <a:xfrm>
            <a:off x="7100678" y="2582437"/>
            <a:ext cx="4035320" cy="261610"/>
          </a:xfrm>
          <a:prstGeom prst="rect">
            <a:avLst/>
          </a:prstGeom>
          <a:noFill/>
        </p:spPr>
        <p:txBody>
          <a:bodyPr wrap="square" rtlCol="0">
            <a:spAutoFit/>
          </a:bodyPr>
          <a:lstStyle/>
          <a:p>
            <a:r>
              <a:rPr lang="en-US" sz="1050" dirty="0" err="1"/>
              <a:t>Sumber</a:t>
            </a:r>
            <a:r>
              <a:rPr lang="en-US" sz="1050" dirty="0"/>
              <a:t>: </a:t>
            </a:r>
            <a:r>
              <a:rPr lang="en-US" sz="1050" i="1" dirty="0"/>
              <a:t>freepik.com</a:t>
            </a:r>
            <a:r>
              <a:rPr lang="en-US" sz="1050" dirty="0"/>
              <a:t>/</a:t>
            </a:r>
            <a:r>
              <a:rPr lang="en-US" sz="1050" dirty="0" err="1"/>
              <a:t>odua</a:t>
            </a:r>
            <a:endParaRPr lang="en-ID" sz="1050" dirty="0"/>
          </a:p>
        </p:txBody>
      </p:sp>
      <p:sp>
        <p:nvSpPr>
          <p:cNvPr id="2" name="TextBox 1">
            <a:extLst>
              <a:ext uri="{FF2B5EF4-FFF2-40B4-BE49-F238E27FC236}">
                <a16:creationId xmlns:a16="http://schemas.microsoft.com/office/drawing/2014/main" xmlns="" id="{C42E6100-FCBD-09E4-0F63-9952BA67DDE6}"/>
              </a:ext>
            </a:extLst>
          </p:cNvPr>
          <p:cNvSpPr txBox="1"/>
          <p:nvPr/>
        </p:nvSpPr>
        <p:spPr>
          <a:xfrm rot="5400000">
            <a:off x="2911109" y="1942092"/>
            <a:ext cx="2206398" cy="230832"/>
          </a:xfrm>
          <a:prstGeom prst="rect">
            <a:avLst/>
          </a:prstGeom>
          <a:noFill/>
        </p:spPr>
        <p:txBody>
          <a:bodyPr wrap="square" rtlCol="0">
            <a:spAutoFit/>
          </a:bodyPr>
          <a:lstStyle/>
          <a:p>
            <a:r>
              <a:rPr lang="en-US" sz="900" dirty="0" err="1"/>
              <a:t>Sumber</a:t>
            </a:r>
            <a:r>
              <a:rPr lang="en-US" sz="900" dirty="0"/>
              <a:t>: freepik.com/</a:t>
            </a:r>
            <a:r>
              <a:rPr lang="en-US" sz="900" dirty="0" err="1"/>
              <a:t>ViDIstudio</a:t>
            </a:r>
            <a:endParaRPr lang="en-ID" sz="900" dirty="0"/>
          </a:p>
        </p:txBody>
      </p:sp>
      <p:sp>
        <p:nvSpPr>
          <p:cNvPr id="16" name="Rectangle 15">
            <a:extLst>
              <a:ext uri="{FF2B5EF4-FFF2-40B4-BE49-F238E27FC236}">
                <a16:creationId xmlns:a16="http://schemas.microsoft.com/office/drawing/2014/main" xmlns="" id="{759197D5-6ECA-76B7-B6AB-4F9CB749E987}"/>
              </a:ext>
            </a:extLst>
          </p:cNvPr>
          <p:cNvSpPr/>
          <p:nvPr/>
        </p:nvSpPr>
        <p:spPr>
          <a:xfrm>
            <a:off x="908582" y="960344"/>
            <a:ext cx="3047998" cy="1611406"/>
          </a:xfrm>
          <a:prstGeom prst="rect">
            <a:avLst/>
          </a:prstGeom>
          <a:solidFill>
            <a:schemeClr val="accent2">
              <a:lumMod val="40000"/>
              <a:lumOff val="6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2138" cy="51435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43669"/>
            <a:ext cx="9143244" cy="499831"/>
          </a:xfrm>
          <a:prstGeom prst="rect">
            <a:avLst/>
          </a:prstGeom>
        </p:spPr>
      </p:pic>
      <p:sp>
        <p:nvSpPr>
          <p:cNvPr id="4" name="Google Shape;714;p37"/>
          <p:cNvSpPr txBox="1">
            <a:spLocks/>
          </p:cNvSpPr>
          <p:nvPr/>
        </p:nvSpPr>
        <p:spPr>
          <a:xfrm>
            <a:off x="0" y="2571750"/>
            <a:ext cx="4279594" cy="2861308"/>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0" indent="-285750" algn="just">
              <a:spcBef>
                <a:spcPts val="0"/>
              </a:spcBef>
            </a:pPr>
            <a:r>
              <a:rPr lang="en-US" sz="1600" dirty="0" err="1"/>
              <a:t>Terbebas</a:t>
            </a:r>
            <a:r>
              <a:rPr lang="en-US" sz="1600" dirty="0"/>
              <a:t> </a:t>
            </a:r>
            <a:r>
              <a:rPr lang="en-US" sz="1600" dirty="0" err="1"/>
              <a:t>dari</a:t>
            </a:r>
            <a:r>
              <a:rPr lang="en-US" sz="1600" dirty="0"/>
              <a:t> </a:t>
            </a:r>
            <a:r>
              <a:rPr lang="en-US" sz="1600" dirty="0" err="1"/>
              <a:t>riba</a:t>
            </a:r>
            <a:r>
              <a:rPr lang="en-US" sz="1600" dirty="0"/>
              <a:t> </a:t>
            </a:r>
            <a:r>
              <a:rPr lang="en-US" sz="1600" dirty="0" err="1"/>
              <a:t>dalam</a:t>
            </a:r>
            <a:r>
              <a:rPr lang="en-US" sz="1600" dirty="0"/>
              <a:t> </a:t>
            </a:r>
            <a:r>
              <a:rPr lang="en-US" sz="1600" dirty="0" err="1"/>
              <a:t>praktik</a:t>
            </a:r>
            <a:r>
              <a:rPr lang="en-US" sz="1600" dirty="0"/>
              <a:t> </a:t>
            </a:r>
            <a:r>
              <a:rPr lang="en-US" sz="1600" dirty="0" err="1"/>
              <a:t>ekonomi</a:t>
            </a:r>
            <a:r>
              <a:rPr lang="en-US" sz="1600" dirty="0"/>
              <a:t> </a:t>
            </a:r>
          </a:p>
          <a:p>
            <a:pPr marL="285750" lvl="0" indent="-285750" algn="just">
              <a:spcBef>
                <a:spcPts val="0"/>
              </a:spcBef>
            </a:pPr>
            <a:r>
              <a:rPr lang="en-US" sz="1600" dirty="0" err="1"/>
              <a:t>Pengelolaan</a:t>
            </a:r>
            <a:r>
              <a:rPr lang="en-US" sz="1600" dirty="0"/>
              <a:t> dana </a:t>
            </a:r>
            <a:r>
              <a:rPr lang="en-US" sz="1600" dirty="0" err="1"/>
              <a:t>berdasarkan</a:t>
            </a:r>
            <a:r>
              <a:rPr lang="en-US" sz="1600" dirty="0"/>
              <a:t> syariah Islam.</a:t>
            </a:r>
          </a:p>
          <a:p>
            <a:pPr marL="285750" lvl="0" indent="-285750" algn="just">
              <a:spcBef>
                <a:spcPts val="0"/>
              </a:spcBef>
            </a:pPr>
            <a:r>
              <a:rPr lang="en-US" sz="1600" dirty="0" err="1"/>
              <a:t>Penghitungan</a:t>
            </a:r>
            <a:r>
              <a:rPr lang="en-US" sz="1600" dirty="0"/>
              <a:t> </a:t>
            </a:r>
            <a:r>
              <a:rPr lang="en-US" sz="1600" dirty="0" err="1"/>
              <a:t>keuntungan</a:t>
            </a:r>
            <a:r>
              <a:rPr lang="en-US" sz="1600" dirty="0"/>
              <a:t> </a:t>
            </a:r>
            <a:r>
              <a:rPr lang="en-US" sz="1600" dirty="0" err="1"/>
              <a:t>berdasarkan</a:t>
            </a:r>
            <a:r>
              <a:rPr lang="en-US" sz="1600" dirty="0"/>
              <a:t> system </a:t>
            </a:r>
            <a:r>
              <a:rPr lang="en-US" sz="1600" dirty="0" err="1"/>
              <a:t>bagi</a:t>
            </a:r>
            <a:r>
              <a:rPr lang="en-US" sz="1600" dirty="0"/>
              <a:t> </a:t>
            </a:r>
            <a:r>
              <a:rPr lang="en-US" sz="1600" dirty="0" err="1"/>
              <a:t>hasil</a:t>
            </a:r>
            <a:r>
              <a:rPr lang="en-US" sz="1600" dirty="0"/>
              <a:t>.</a:t>
            </a:r>
          </a:p>
          <a:p>
            <a:pPr marL="285750" lvl="0" indent="-285750" algn="just">
              <a:spcBef>
                <a:spcPts val="0"/>
              </a:spcBef>
            </a:pPr>
            <a:r>
              <a:rPr lang="en-US" sz="1600" dirty="0"/>
              <a:t>Dana yang </a:t>
            </a:r>
            <a:r>
              <a:rPr lang="en-US" sz="1600" dirty="0" err="1"/>
              <a:t>disimpan</a:t>
            </a:r>
            <a:r>
              <a:rPr lang="en-US" sz="1600" dirty="0"/>
              <a:t> </a:t>
            </a:r>
            <a:r>
              <a:rPr lang="en-US" sz="1600" dirty="0" err="1"/>
              <a:t>nasabah</a:t>
            </a:r>
            <a:r>
              <a:rPr lang="en-US" sz="1600" dirty="0"/>
              <a:t> </a:t>
            </a:r>
            <a:r>
              <a:rPr lang="en-US" sz="1600" dirty="0" err="1"/>
              <a:t>dijamin</a:t>
            </a:r>
            <a:r>
              <a:rPr lang="en-US" sz="1600" dirty="0"/>
              <a:t> oleh LPS ( Lembaga </a:t>
            </a:r>
            <a:r>
              <a:rPr lang="en-US" sz="1600" dirty="0" err="1"/>
              <a:t>Penjamin</a:t>
            </a:r>
            <a:r>
              <a:rPr lang="en-US" sz="1600" dirty="0"/>
              <a:t> </a:t>
            </a:r>
            <a:r>
              <a:rPr lang="en-US" sz="1600" dirty="0" err="1"/>
              <a:t>Dimpanan</a:t>
            </a:r>
            <a:r>
              <a:rPr lang="en-US" sz="1600" dirty="0"/>
              <a:t>)</a:t>
            </a:r>
          </a:p>
          <a:p>
            <a:pPr marL="285750" lvl="0" indent="-285750" algn="just">
              <a:spcBef>
                <a:spcPts val="0"/>
              </a:spcBef>
            </a:pPr>
            <a:r>
              <a:rPr lang="en-US" sz="1600" dirty="0"/>
              <a:t>Dana yang </a:t>
            </a:r>
            <a:r>
              <a:rPr lang="en-US" sz="1600" dirty="0" err="1"/>
              <a:t>disimpan</a:t>
            </a:r>
            <a:r>
              <a:rPr lang="en-US" sz="1600" dirty="0"/>
              <a:t> </a:t>
            </a:r>
            <a:r>
              <a:rPr lang="en-US" sz="1600" dirty="0" err="1"/>
              <a:t>digunakan</a:t>
            </a:r>
            <a:r>
              <a:rPr lang="en-US" sz="1600" dirty="0"/>
              <a:t> </a:t>
            </a:r>
            <a:r>
              <a:rPr lang="en-US" sz="1600" dirty="0" err="1"/>
              <a:t>untuk</a:t>
            </a:r>
            <a:r>
              <a:rPr lang="en-US" sz="1600" dirty="0"/>
              <a:t> </a:t>
            </a:r>
            <a:r>
              <a:rPr lang="en-US" sz="1600" dirty="0" err="1"/>
              <a:t>kemaslahatan</a:t>
            </a:r>
            <a:r>
              <a:rPr lang="en-US" sz="1600" dirty="0"/>
              <a:t> </a:t>
            </a:r>
            <a:r>
              <a:rPr lang="en-US" sz="1600" dirty="0" err="1"/>
              <a:t>umat</a:t>
            </a:r>
            <a:r>
              <a:rPr lang="en-US" sz="1600" dirty="0"/>
              <a:t>.</a:t>
            </a:r>
          </a:p>
          <a:p>
            <a:pPr>
              <a:spcBef>
                <a:spcPts val="0"/>
              </a:spcBef>
              <a:buFont typeface="+mj-lt"/>
              <a:buAutoNum type="arabicPeriod"/>
            </a:pPr>
            <a:endParaRPr lang="en-US" sz="1600" dirty="0"/>
          </a:p>
        </p:txBody>
      </p:sp>
      <p:sp>
        <p:nvSpPr>
          <p:cNvPr id="6" name="Google Shape;714;p37">
            <a:extLst>
              <a:ext uri="{FF2B5EF4-FFF2-40B4-BE49-F238E27FC236}">
                <a16:creationId xmlns:a16="http://schemas.microsoft.com/office/drawing/2014/main" xmlns="" id="{623299E2-1BAF-6F2F-7E43-A040A895FA89}"/>
              </a:ext>
            </a:extLst>
          </p:cNvPr>
          <p:cNvSpPr txBox="1">
            <a:spLocks/>
          </p:cNvSpPr>
          <p:nvPr/>
        </p:nvSpPr>
        <p:spPr>
          <a:xfrm>
            <a:off x="5123225" y="2713242"/>
            <a:ext cx="3393283" cy="1170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1pPr>
            <a:lvl2pPr marL="914400" marR="0" lvl="1" indent="-330200" algn="l"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2pPr>
            <a:lvl3pPr marL="1371600" marR="0" lvl="2" indent="-330200" algn="l"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3pPr>
            <a:lvl4pPr marL="1828800" marR="0" lvl="3" indent="-330200" algn="l"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4pPr>
            <a:lvl5pPr marL="2286000" marR="0" lvl="4" indent="-330200" algn="l"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5pPr>
            <a:lvl6pPr marL="2743200" marR="0" lvl="5" indent="-330200" algn="l"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6pPr>
            <a:lvl7pPr marL="3200400" marR="0" lvl="6" indent="-330200" algn="l"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7pPr>
            <a:lvl8pPr marL="3657600" marR="0" lvl="7" indent="-330200" algn="l"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8pPr>
            <a:lvl9pPr marL="4114800" marR="0" lvl="8" indent="-330200" algn="l"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9pPr>
          </a:lstStyle>
          <a:p>
            <a:pPr marL="342900" lvl="0" indent="-342900" algn="l">
              <a:buFont typeface="Arial" panose="020B0604020202020204" pitchFamily="34" charset="0"/>
              <a:buChar char="•"/>
            </a:pPr>
            <a:r>
              <a:rPr lang="en-US" sz="1800" dirty="0">
                <a:latin typeface="+mn-lt"/>
              </a:rPr>
              <a:t>Tabungan syariah.</a:t>
            </a:r>
          </a:p>
          <a:p>
            <a:pPr marL="342900" lvl="0" indent="-342900" algn="l">
              <a:buFont typeface="Arial" panose="020B0604020202020204" pitchFamily="34" charset="0"/>
              <a:buChar char="•"/>
            </a:pPr>
            <a:r>
              <a:rPr lang="en-US" sz="1800" dirty="0">
                <a:latin typeface="+mn-lt"/>
              </a:rPr>
              <a:t>Deposito syariah.</a:t>
            </a:r>
          </a:p>
          <a:p>
            <a:pPr marL="342900" lvl="0" indent="-342900" algn="l">
              <a:buFont typeface="Arial" panose="020B0604020202020204" pitchFamily="34" charset="0"/>
              <a:buChar char="•"/>
            </a:pPr>
            <a:r>
              <a:rPr lang="en-US" sz="1800" dirty="0" err="1">
                <a:latin typeface="+mn-lt"/>
              </a:rPr>
              <a:t>Gadai</a:t>
            </a:r>
            <a:r>
              <a:rPr lang="en-US" sz="1800" dirty="0">
                <a:latin typeface="+mn-lt"/>
              </a:rPr>
              <a:t> syariah (</a:t>
            </a:r>
            <a:r>
              <a:rPr lang="en-US" sz="1800" dirty="0" err="1">
                <a:latin typeface="+mn-lt"/>
              </a:rPr>
              <a:t>Rahn</a:t>
            </a:r>
            <a:r>
              <a:rPr lang="en-US" sz="1800" dirty="0">
                <a:latin typeface="+mn-lt"/>
              </a:rPr>
              <a:t>).</a:t>
            </a:r>
          </a:p>
          <a:p>
            <a:pPr marL="342900" lvl="0" indent="-342900" algn="l">
              <a:buFont typeface="Arial" panose="020B0604020202020204" pitchFamily="34" charset="0"/>
              <a:buChar char="•"/>
            </a:pPr>
            <a:r>
              <a:rPr lang="en-US" sz="1800" dirty="0">
                <a:latin typeface="+mn-lt"/>
              </a:rPr>
              <a:t>Giro syariah</a:t>
            </a:r>
          </a:p>
          <a:p>
            <a:pPr marL="342900" lvl="0" indent="-342900" algn="l">
              <a:buFont typeface="Arial" panose="020B0604020202020204" pitchFamily="34" charset="0"/>
              <a:buChar char="•"/>
            </a:pPr>
            <a:r>
              <a:rPr lang="en-US" sz="1800" dirty="0" err="1">
                <a:latin typeface="+mn-lt"/>
              </a:rPr>
              <a:t>Pembiayaan</a:t>
            </a:r>
            <a:r>
              <a:rPr lang="en-US" sz="1800" dirty="0">
                <a:latin typeface="+mn-lt"/>
              </a:rPr>
              <a:t> Syariah</a:t>
            </a:r>
          </a:p>
          <a:p>
            <a:pPr marL="800100" lvl="1" indent="-342900" algn="just">
              <a:buFont typeface="+mj-lt"/>
              <a:buAutoNum type="arabicPeriod"/>
            </a:pPr>
            <a:endParaRPr lang="en-US" sz="1800" dirty="0">
              <a:latin typeface="+mn-lt"/>
            </a:endParaRPr>
          </a:p>
        </p:txBody>
      </p:sp>
      <p:cxnSp>
        <p:nvCxnSpPr>
          <p:cNvPr id="9" name="Straight Connector 8"/>
          <p:cNvCxnSpPr/>
          <p:nvPr/>
        </p:nvCxnSpPr>
        <p:spPr>
          <a:xfrm>
            <a:off x="4571622" y="209550"/>
            <a:ext cx="0" cy="427610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xmlns="" id="{29A33B1C-BA5D-BF05-7BE3-72CC86D6F1F7}"/>
              </a:ext>
            </a:extLst>
          </p:cNvPr>
          <p:cNvSpPr/>
          <p:nvPr/>
        </p:nvSpPr>
        <p:spPr>
          <a:xfrm>
            <a:off x="5187420" y="1033108"/>
            <a:ext cx="3047998" cy="1611406"/>
          </a:xfrm>
          <a:prstGeom prst="rect">
            <a:avLst/>
          </a:prstGeom>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 name="Title 1">
            <a:extLst>
              <a:ext uri="{FF2B5EF4-FFF2-40B4-BE49-F238E27FC236}">
                <a16:creationId xmlns:a16="http://schemas.microsoft.com/office/drawing/2014/main" xmlns="" id="{C2B0C3BC-67BA-BC31-A28F-0619A03145CC}"/>
              </a:ext>
            </a:extLst>
          </p:cNvPr>
          <p:cNvSpPr txBox="1">
            <a:spLocks/>
          </p:cNvSpPr>
          <p:nvPr/>
        </p:nvSpPr>
        <p:spPr>
          <a:xfrm>
            <a:off x="527851" y="356227"/>
            <a:ext cx="4109253" cy="30161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u="sng" spc="300" dirty="0" err="1">
                <a:solidFill>
                  <a:srgbClr val="C00000"/>
                </a:solidFill>
              </a:rPr>
              <a:t>Manfaat</a:t>
            </a:r>
            <a:r>
              <a:rPr lang="en-US" sz="2400" b="1" u="sng" spc="300" dirty="0">
                <a:solidFill>
                  <a:srgbClr val="C00000"/>
                </a:solidFill>
              </a:rPr>
              <a:t> Bank Syariah</a:t>
            </a:r>
            <a:r>
              <a:rPr lang="en-US" sz="2800" b="1" u="sng" spc="300" dirty="0">
                <a:solidFill>
                  <a:srgbClr val="C00000"/>
                </a:solidFill>
              </a:rPr>
              <a:t> </a:t>
            </a:r>
            <a:endParaRPr lang="en-ID" sz="2800" b="1" u="sng" spc="300" dirty="0">
              <a:solidFill>
                <a:srgbClr val="C00000"/>
              </a:solidFill>
            </a:endParaRPr>
          </a:p>
        </p:txBody>
      </p:sp>
      <p:sp>
        <p:nvSpPr>
          <p:cNvPr id="22" name="Title 1">
            <a:extLst>
              <a:ext uri="{FF2B5EF4-FFF2-40B4-BE49-F238E27FC236}">
                <a16:creationId xmlns:a16="http://schemas.microsoft.com/office/drawing/2014/main" xmlns="" id="{0B6F08D6-0284-3C45-A9B8-EAFC5F19DE9B}"/>
              </a:ext>
            </a:extLst>
          </p:cNvPr>
          <p:cNvSpPr txBox="1">
            <a:spLocks/>
          </p:cNvSpPr>
          <p:nvPr/>
        </p:nvSpPr>
        <p:spPr>
          <a:xfrm>
            <a:off x="4656792" y="326280"/>
            <a:ext cx="4109253" cy="30161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u="sng" spc="300" dirty="0" err="1">
                <a:solidFill>
                  <a:srgbClr val="C00000"/>
                </a:solidFill>
              </a:rPr>
              <a:t>Praktik</a:t>
            </a:r>
            <a:r>
              <a:rPr lang="en-US" sz="2000" b="1" u="sng" spc="300" dirty="0">
                <a:solidFill>
                  <a:srgbClr val="C00000"/>
                </a:solidFill>
              </a:rPr>
              <a:t> Bank Syariah pada </a:t>
            </a:r>
            <a:r>
              <a:rPr lang="en-US" sz="2000" b="1" u="sng" spc="300" dirty="0" err="1">
                <a:solidFill>
                  <a:srgbClr val="C00000"/>
                </a:solidFill>
              </a:rPr>
              <a:t>Kehidupan</a:t>
            </a:r>
            <a:r>
              <a:rPr lang="en-US" sz="2000" b="1" u="sng" spc="300" dirty="0">
                <a:solidFill>
                  <a:srgbClr val="C00000"/>
                </a:solidFill>
              </a:rPr>
              <a:t> </a:t>
            </a:r>
            <a:endParaRPr lang="en-ID" sz="2000" b="1" u="sng" spc="300" dirty="0">
              <a:solidFill>
                <a:srgbClr val="C00000"/>
              </a:solidFill>
            </a:endParaRPr>
          </a:p>
        </p:txBody>
      </p:sp>
      <p:pic>
        <p:nvPicPr>
          <p:cNvPr id="3074" name="Picture 2" descr="Young arabian muslim woman in hijab black clothes hold in hand mobile phone, credit card isolated on yellow wall portrait. people religious lifestyle concept. Premium Photo">
            <a:extLst>
              <a:ext uri="{FF2B5EF4-FFF2-40B4-BE49-F238E27FC236}">
                <a16:creationId xmlns:a16="http://schemas.microsoft.com/office/drawing/2014/main" xmlns="" id="{39159FF3-23F6-F3A9-4AB7-177590225283}"/>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832" b="98321" l="9904" r="89936">
                        <a14:foregroundMark x1="59904" y1="90887" x2="59904" y2="98321"/>
                      </a14:backgroundRemoval>
                    </a14:imgEffect>
                  </a14:imgLayer>
                </a14:imgProps>
              </a:ext>
              <a:ext uri="{28A0092B-C50C-407E-A947-70E740481C1C}">
                <a14:useLocalDpi xmlns:a14="http://schemas.microsoft.com/office/drawing/2010/main" val="0"/>
              </a:ext>
            </a:extLst>
          </a:blip>
          <a:srcRect l="20864" r="8894"/>
          <a:stretch/>
        </p:blipFill>
        <p:spPr bwMode="auto">
          <a:xfrm>
            <a:off x="1294767" y="744690"/>
            <a:ext cx="2206398" cy="182705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uslim asian man using credit card for online shop payment transaction Premium Photo">
            <a:extLst>
              <a:ext uri="{FF2B5EF4-FFF2-40B4-BE49-F238E27FC236}">
                <a16:creationId xmlns:a16="http://schemas.microsoft.com/office/drawing/2014/main" xmlns="" id="{7FCDC085-7971-DCDF-6A7B-CA9E7839C5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0998" y="974166"/>
            <a:ext cx="2694096" cy="17989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4600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fade">
                                      <p:cBhvr>
                                        <p:cTn id="31" dur="500"/>
                                        <p:tgtEl>
                                          <p:spTgt spid="6">
                                            <p:txEl>
                                              <p:pRg st="0" end="0"/>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fade">
                                      <p:cBhvr>
                                        <p:cTn id="35" dur="500"/>
                                        <p:tgtEl>
                                          <p:spTgt spid="6">
                                            <p:txEl>
                                              <p:pRg st="1" end="1"/>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fade">
                                      <p:cBhvr>
                                        <p:cTn id="39" dur="500"/>
                                        <p:tgtEl>
                                          <p:spTgt spid="6">
                                            <p:txEl>
                                              <p:pRg st="2" end="2"/>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Effect transition="in" filter="fade">
                                      <p:cBhvr>
                                        <p:cTn id="43" dur="500"/>
                                        <p:tgtEl>
                                          <p:spTgt spid="6">
                                            <p:txEl>
                                              <p:pRg st="3" end="3"/>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fade">
                                      <p:cBhvr>
                                        <p:cTn id="47" dur="500"/>
                                        <p:tgtEl>
                                          <p:spTgt spid="6">
                                            <p:txEl>
                                              <p:pRg st="4" end="4"/>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70000">
              <a:schemeClr val="accent2">
                <a:lumMod val="60000"/>
                <a:lumOff val="40000"/>
              </a:schemeClr>
            </a:gs>
            <a:gs pos="100000">
              <a:srgbClr val="EFCACA"/>
            </a:gs>
          </a:gsLst>
          <a:lin ang="5400000" scaled="1"/>
        </a:gradFill>
        <a:effectLst/>
      </p:bgPr>
    </p:bg>
    <p:spTree>
      <p:nvGrpSpPr>
        <p:cNvPr id="1" name="Shape 2090"/>
        <p:cNvGrpSpPr/>
        <p:nvPr/>
      </p:nvGrpSpPr>
      <p:grpSpPr>
        <a:xfrm>
          <a:off x="0" y="0"/>
          <a:ext cx="0" cy="0"/>
          <a:chOff x="0" y="0"/>
          <a:chExt cx="0" cy="0"/>
        </a:xfrm>
      </p:grpSpPr>
      <p:grpSp>
        <p:nvGrpSpPr>
          <p:cNvPr id="2091" name="Google Shape;2091;p47"/>
          <p:cNvGrpSpPr/>
          <p:nvPr/>
        </p:nvGrpSpPr>
        <p:grpSpPr>
          <a:xfrm>
            <a:off x="2895600" y="554226"/>
            <a:ext cx="5592828" cy="2054489"/>
            <a:chOff x="2411775" y="425076"/>
            <a:chExt cx="6012000" cy="1548301"/>
          </a:xfrm>
          <a:solidFill>
            <a:schemeClr val="accent4">
              <a:lumMod val="60000"/>
              <a:lumOff val="40000"/>
            </a:schemeClr>
          </a:solidFill>
        </p:grpSpPr>
        <p:sp>
          <p:nvSpPr>
            <p:cNvPr id="2092" name="Google Shape;2092;p47"/>
            <p:cNvSpPr/>
            <p:nvPr/>
          </p:nvSpPr>
          <p:spPr>
            <a:xfrm rot="10800000" flipH="1">
              <a:off x="2411775" y="738277"/>
              <a:ext cx="6012000" cy="1235100"/>
            </a:xfrm>
            <a:prstGeom prst="round2SameRect">
              <a:avLst>
                <a:gd name="adj1" fmla="val 13495"/>
                <a:gd name="adj2" fmla="val 0"/>
              </a:avLst>
            </a:prstGeom>
            <a:grp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7"/>
            <p:cNvSpPr/>
            <p:nvPr/>
          </p:nvSpPr>
          <p:spPr>
            <a:xfrm>
              <a:off x="2411775" y="425076"/>
              <a:ext cx="6012000" cy="372500"/>
            </a:xfrm>
            <a:prstGeom prst="round2SameRect">
              <a:avLst>
                <a:gd name="adj1" fmla="val 35758"/>
                <a:gd name="adj2" fmla="val 0"/>
              </a:avLst>
            </a:prstGeom>
            <a:solidFill>
              <a:schemeClr val="accent2">
                <a:lumMod val="40000"/>
                <a:lumOff val="60000"/>
              </a:scheme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4" name="Google Shape;2094;p47"/>
            <p:cNvSpPr/>
            <p:nvPr/>
          </p:nvSpPr>
          <p:spPr>
            <a:xfrm>
              <a:off x="7480325" y="545525"/>
              <a:ext cx="169500" cy="169500"/>
            </a:xfrm>
            <a:custGeom>
              <a:avLst/>
              <a:gdLst/>
              <a:ahLst/>
              <a:cxnLst/>
              <a:rect l="l" t="t" r="r" b="b"/>
              <a:pathLst>
                <a:path w="6780" h="6780" extrusionOk="0">
                  <a:moveTo>
                    <a:pt x="700" y="1"/>
                  </a:moveTo>
                  <a:cubicBezTo>
                    <a:pt x="305" y="1"/>
                    <a:pt x="1" y="305"/>
                    <a:pt x="1" y="670"/>
                  </a:cubicBezTo>
                  <a:lnTo>
                    <a:pt x="1" y="6110"/>
                  </a:lnTo>
                  <a:cubicBezTo>
                    <a:pt x="1" y="6475"/>
                    <a:pt x="305" y="6779"/>
                    <a:pt x="700" y="6779"/>
                  </a:cubicBezTo>
                  <a:lnTo>
                    <a:pt x="6110" y="6779"/>
                  </a:lnTo>
                  <a:cubicBezTo>
                    <a:pt x="6475" y="6779"/>
                    <a:pt x="6779" y="6475"/>
                    <a:pt x="6779" y="6110"/>
                  </a:cubicBezTo>
                  <a:lnTo>
                    <a:pt x="6779" y="670"/>
                  </a:lnTo>
                  <a:cubicBezTo>
                    <a:pt x="6779" y="305"/>
                    <a:pt x="6506" y="1"/>
                    <a:pt x="61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7"/>
            <p:cNvSpPr/>
            <p:nvPr/>
          </p:nvSpPr>
          <p:spPr>
            <a:xfrm>
              <a:off x="7522125" y="633288"/>
              <a:ext cx="85900" cy="25"/>
            </a:xfrm>
            <a:custGeom>
              <a:avLst/>
              <a:gdLst/>
              <a:ahLst/>
              <a:cxnLst/>
              <a:rect l="l" t="t" r="r" b="b"/>
              <a:pathLst>
                <a:path w="3436" h="1" fill="none" extrusionOk="0">
                  <a:moveTo>
                    <a:pt x="3435" y="0"/>
                  </a:moveTo>
                  <a:lnTo>
                    <a:pt x="1" y="0"/>
                  </a:lnTo>
                </a:path>
              </a:pathLst>
            </a:custGeom>
            <a:grpFill/>
            <a:ln w="28875" cap="rnd" cmpd="sng">
              <a:solidFill>
                <a:srgbClr val="4237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7"/>
            <p:cNvSpPr/>
            <p:nvPr/>
          </p:nvSpPr>
          <p:spPr>
            <a:xfrm>
              <a:off x="8024425" y="545525"/>
              <a:ext cx="169475" cy="169500"/>
            </a:xfrm>
            <a:custGeom>
              <a:avLst/>
              <a:gdLst/>
              <a:ahLst/>
              <a:cxnLst/>
              <a:rect l="l" t="t" r="r" b="b"/>
              <a:pathLst>
                <a:path w="6779" h="6780" extrusionOk="0">
                  <a:moveTo>
                    <a:pt x="669" y="1"/>
                  </a:moveTo>
                  <a:cubicBezTo>
                    <a:pt x="274" y="1"/>
                    <a:pt x="0" y="305"/>
                    <a:pt x="0" y="670"/>
                  </a:cubicBezTo>
                  <a:lnTo>
                    <a:pt x="0" y="6110"/>
                  </a:lnTo>
                  <a:cubicBezTo>
                    <a:pt x="0" y="6475"/>
                    <a:pt x="274" y="6779"/>
                    <a:pt x="669" y="6779"/>
                  </a:cubicBezTo>
                  <a:lnTo>
                    <a:pt x="6079" y="6779"/>
                  </a:lnTo>
                  <a:cubicBezTo>
                    <a:pt x="6475" y="6779"/>
                    <a:pt x="6778" y="6475"/>
                    <a:pt x="6778" y="6110"/>
                  </a:cubicBezTo>
                  <a:lnTo>
                    <a:pt x="6778" y="670"/>
                  </a:lnTo>
                  <a:cubicBezTo>
                    <a:pt x="6778" y="305"/>
                    <a:pt x="6475" y="1"/>
                    <a:pt x="60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7"/>
            <p:cNvSpPr/>
            <p:nvPr/>
          </p:nvSpPr>
          <p:spPr>
            <a:xfrm>
              <a:off x="8024425" y="545525"/>
              <a:ext cx="169475" cy="169500"/>
            </a:xfrm>
            <a:custGeom>
              <a:avLst/>
              <a:gdLst/>
              <a:ahLst/>
              <a:cxnLst/>
              <a:rect l="l" t="t" r="r" b="b"/>
              <a:pathLst>
                <a:path w="6779" h="6780" fill="none" extrusionOk="0">
                  <a:moveTo>
                    <a:pt x="6079" y="6779"/>
                  </a:moveTo>
                  <a:lnTo>
                    <a:pt x="669" y="6779"/>
                  </a:lnTo>
                  <a:cubicBezTo>
                    <a:pt x="274" y="6779"/>
                    <a:pt x="0" y="6475"/>
                    <a:pt x="0" y="6110"/>
                  </a:cubicBezTo>
                  <a:lnTo>
                    <a:pt x="0" y="670"/>
                  </a:lnTo>
                  <a:cubicBezTo>
                    <a:pt x="0" y="305"/>
                    <a:pt x="274" y="1"/>
                    <a:pt x="669" y="1"/>
                  </a:cubicBezTo>
                  <a:lnTo>
                    <a:pt x="6079" y="1"/>
                  </a:lnTo>
                  <a:cubicBezTo>
                    <a:pt x="6475" y="1"/>
                    <a:pt x="6778" y="305"/>
                    <a:pt x="6778" y="670"/>
                  </a:cubicBezTo>
                  <a:lnTo>
                    <a:pt x="6778" y="6110"/>
                  </a:lnTo>
                  <a:cubicBezTo>
                    <a:pt x="6778" y="6475"/>
                    <a:pt x="6475" y="6779"/>
                    <a:pt x="6079" y="6779"/>
                  </a:cubicBezTo>
                  <a:close/>
                </a:path>
              </a:pathLst>
            </a:custGeom>
            <a:grp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7"/>
            <p:cNvSpPr/>
            <p:nvPr/>
          </p:nvSpPr>
          <p:spPr>
            <a:xfrm>
              <a:off x="8029725" y="549325"/>
              <a:ext cx="158850" cy="160375"/>
            </a:xfrm>
            <a:custGeom>
              <a:avLst/>
              <a:gdLst/>
              <a:ahLst/>
              <a:cxnLst/>
              <a:rect l="l" t="t" r="r" b="b"/>
              <a:pathLst>
                <a:path w="6354" h="6415" fill="none" extrusionOk="0">
                  <a:moveTo>
                    <a:pt x="1" y="1"/>
                  </a:moveTo>
                  <a:lnTo>
                    <a:pt x="6354" y="6414"/>
                  </a:lnTo>
                </a:path>
              </a:pathLst>
            </a:custGeom>
            <a:grp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7"/>
            <p:cNvSpPr/>
            <p:nvPr/>
          </p:nvSpPr>
          <p:spPr>
            <a:xfrm>
              <a:off x="8028975" y="549325"/>
              <a:ext cx="158850" cy="160375"/>
            </a:xfrm>
            <a:custGeom>
              <a:avLst/>
              <a:gdLst/>
              <a:ahLst/>
              <a:cxnLst/>
              <a:rect l="l" t="t" r="r" b="b"/>
              <a:pathLst>
                <a:path w="6354" h="6415" fill="none" extrusionOk="0">
                  <a:moveTo>
                    <a:pt x="6353" y="1"/>
                  </a:moveTo>
                  <a:lnTo>
                    <a:pt x="1" y="6414"/>
                  </a:lnTo>
                </a:path>
              </a:pathLst>
            </a:custGeom>
            <a:grp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7"/>
            <p:cNvSpPr/>
            <p:nvPr/>
          </p:nvSpPr>
          <p:spPr>
            <a:xfrm>
              <a:off x="8024425" y="545525"/>
              <a:ext cx="169475" cy="169500"/>
            </a:xfrm>
            <a:custGeom>
              <a:avLst/>
              <a:gdLst/>
              <a:ahLst/>
              <a:cxnLst/>
              <a:rect l="l" t="t" r="r" b="b"/>
              <a:pathLst>
                <a:path w="6779" h="6780" fill="none" extrusionOk="0">
                  <a:moveTo>
                    <a:pt x="6079" y="6779"/>
                  </a:moveTo>
                  <a:lnTo>
                    <a:pt x="669" y="6779"/>
                  </a:lnTo>
                  <a:cubicBezTo>
                    <a:pt x="274" y="6779"/>
                    <a:pt x="0" y="6475"/>
                    <a:pt x="0" y="6110"/>
                  </a:cubicBezTo>
                  <a:lnTo>
                    <a:pt x="0" y="670"/>
                  </a:lnTo>
                  <a:cubicBezTo>
                    <a:pt x="0" y="305"/>
                    <a:pt x="274" y="1"/>
                    <a:pt x="669" y="1"/>
                  </a:cubicBezTo>
                  <a:lnTo>
                    <a:pt x="6079" y="1"/>
                  </a:lnTo>
                  <a:cubicBezTo>
                    <a:pt x="6475" y="1"/>
                    <a:pt x="6778" y="305"/>
                    <a:pt x="6778" y="670"/>
                  </a:cubicBezTo>
                  <a:lnTo>
                    <a:pt x="6778" y="6110"/>
                  </a:lnTo>
                  <a:cubicBezTo>
                    <a:pt x="6778" y="6475"/>
                    <a:pt x="6475" y="6779"/>
                    <a:pt x="6079" y="6779"/>
                  </a:cubicBezTo>
                  <a:close/>
                </a:path>
              </a:pathLst>
            </a:custGeom>
            <a:grp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7"/>
            <p:cNvSpPr/>
            <p:nvPr/>
          </p:nvSpPr>
          <p:spPr>
            <a:xfrm>
              <a:off x="7752375" y="545525"/>
              <a:ext cx="169475" cy="169500"/>
            </a:xfrm>
            <a:custGeom>
              <a:avLst/>
              <a:gdLst/>
              <a:ahLst/>
              <a:cxnLst/>
              <a:rect l="l" t="t" r="r" b="b"/>
              <a:pathLst>
                <a:path w="6779" h="6780" extrusionOk="0">
                  <a:moveTo>
                    <a:pt x="669" y="1"/>
                  </a:moveTo>
                  <a:cubicBezTo>
                    <a:pt x="305" y="1"/>
                    <a:pt x="1" y="305"/>
                    <a:pt x="1" y="670"/>
                  </a:cubicBezTo>
                  <a:lnTo>
                    <a:pt x="1" y="6110"/>
                  </a:lnTo>
                  <a:cubicBezTo>
                    <a:pt x="1" y="6475"/>
                    <a:pt x="305" y="6779"/>
                    <a:pt x="669" y="6779"/>
                  </a:cubicBezTo>
                  <a:lnTo>
                    <a:pt x="6110" y="6779"/>
                  </a:lnTo>
                  <a:cubicBezTo>
                    <a:pt x="6475" y="6779"/>
                    <a:pt x="6779" y="6475"/>
                    <a:pt x="6779" y="6110"/>
                  </a:cubicBezTo>
                  <a:lnTo>
                    <a:pt x="6779" y="670"/>
                  </a:lnTo>
                  <a:cubicBezTo>
                    <a:pt x="6779" y="305"/>
                    <a:pt x="6475" y="1"/>
                    <a:pt x="61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7"/>
            <p:cNvSpPr/>
            <p:nvPr/>
          </p:nvSpPr>
          <p:spPr>
            <a:xfrm>
              <a:off x="7752375" y="545525"/>
              <a:ext cx="169475" cy="169500"/>
            </a:xfrm>
            <a:custGeom>
              <a:avLst/>
              <a:gdLst/>
              <a:ahLst/>
              <a:cxnLst/>
              <a:rect l="l" t="t" r="r" b="b"/>
              <a:pathLst>
                <a:path w="6779" h="6780" fill="none" extrusionOk="0">
                  <a:moveTo>
                    <a:pt x="6110" y="6779"/>
                  </a:moveTo>
                  <a:lnTo>
                    <a:pt x="669" y="6779"/>
                  </a:lnTo>
                  <a:cubicBezTo>
                    <a:pt x="305" y="6779"/>
                    <a:pt x="1" y="6475"/>
                    <a:pt x="1" y="6110"/>
                  </a:cubicBezTo>
                  <a:lnTo>
                    <a:pt x="1" y="670"/>
                  </a:lnTo>
                  <a:cubicBezTo>
                    <a:pt x="1" y="305"/>
                    <a:pt x="305" y="1"/>
                    <a:pt x="669" y="1"/>
                  </a:cubicBezTo>
                  <a:lnTo>
                    <a:pt x="6110" y="1"/>
                  </a:lnTo>
                  <a:cubicBezTo>
                    <a:pt x="6475" y="1"/>
                    <a:pt x="6779" y="305"/>
                    <a:pt x="6779" y="670"/>
                  </a:cubicBezTo>
                  <a:lnTo>
                    <a:pt x="6779" y="6110"/>
                  </a:lnTo>
                  <a:cubicBezTo>
                    <a:pt x="6779" y="6475"/>
                    <a:pt x="6475" y="6779"/>
                    <a:pt x="6110" y="6779"/>
                  </a:cubicBezTo>
                  <a:close/>
                </a:path>
              </a:pathLst>
            </a:custGeom>
            <a:grp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7"/>
            <p:cNvSpPr/>
            <p:nvPr/>
          </p:nvSpPr>
          <p:spPr>
            <a:xfrm>
              <a:off x="7752375" y="545525"/>
              <a:ext cx="169475" cy="169500"/>
            </a:xfrm>
            <a:custGeom>
              <a:avLst/>
              <a:gdLst/>
              <a:ahLst/>
              <a:cxnLst/>
              <a:rect l="l" t="t" r="r" b="b"/>
              <a:pathLst>
                <a:path w="6779" h="6780" fill="none" extrusionOk="0">
                  <a:moveTo>
                    <a:pt x="6110" y="6779"/>
                  </a:moveTo>
                  <a:lnTo>
                    <a:pt x="669" y="6779"/>
                  </a:lnTo>
                  <a:cubicBezTo>
                    <a:pt x="305" y="6779"/>
                    <a:pt x="1" y="6475"/>
                    <a:pt x="1" y="6110"/>
                  </a:cubicBezTo>
                  <a:lnTo>
                    <a:pt x="1" y="670"/>
                  </a:lnTo>
                  <a:cubicBezTo>
                    <a:pt x="1" y="305"/>
                    <a:pt x="305" y="1"/>
                    <a:pt x="669" y="1"/>
                  </a:cubicBezTo>
                  <a:lnTo>
                    <a:pt x="6110" y="1"/>
                  </a:lnTo>
                  <a:cubicBezTo>
                    <a:pt x="6475" y="1"/>
                    <a:pt x="6779" y="305"/>
                    <a:pt x="6779" y="670"/>
                  </a:cubicBezTo>
                  <a:lnTo>
                    <a:pt x="6779" y="6110"/>
                  </a:lnTo>
                  <a:cubicBezTo>
                    <a:pt x="6779" y="6475"/>
                    <a:pt x="6475" y="6779"/>
                    <a:pt x="6110" y="6779"/>
                  </a:cubicBezTo>
                  <a:close/>
                </a:path>
              </a:pathLst>
            </a:custGeom>
            <a:grp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7"/>
            <p:cNvSpPr/>
            <p:nvPr/>
          </p:nvSpPr>
          <p:spPr>
            <a:xfrm>
              <a:off x="7794175" y="601000"/>
              <a:ext cx="85900" cy="64625"/>
            </a:xfrm>
            <a:custGeom>
              <a:avLst/>
              <a:gdLst/>
              <a:ahLst/>
              <a:cxnLst/>
              <a:rect l="l" t="t" r="r" b="b"/>
              <a:pathLst>
                <a:path w="3436" h="2585" fill="none" extrusionOk="0">
                  <a:moveTo>
                    <a:pt x="0" y="1"/>
                  </a:moveTo>
                  <a:lnTo>
                    <a:pt x="3435" y="1"/>
                  </a:lnTo>
                  <a:lnTo>
                    <a:pt x="3435" y="2584"/>
                  </a:lnTo>
                  <a:lnTo>
                    <a:pt x="0" y="2584"/>
                  </a:lnTo>
                  <a:close/>
                </a:path>
              </a:pathLst>
            </a:custGeom>
            <a:grpFill/>
            <a:ln w="23550" cap="rnd" cmpd="sng">
              <a:solidFill>
                <a:srgbClr val="4237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7"/>
            <p:cNvSpPr/>
            <p:nvPr/>
          </p:nvSpPr>
          <p:spPr>
            <a:xfrm>
              <a:off x="7480325" y="545525"/>
              <a:ext cx="169500" cy="169500"/>
            </a:xfrm>
            <a:custGeom>
              <a:avLst/>
              <a:gdLst/>
              <a:ahLst/>
              <a:cxnLst/>
              <a:rect l="l" t="t" r="r" b="b"/>
              <a:pathLst>
                <a:path w="6780" h="6780" fill="none" extrusionOk="0">
                  <a:moveTo>
                    <a:pt x="6110" y="6779"/>
                  </a:moveTo>
                  <a:lnTo>
                    <a:pt x="700" y="6779"/>
                  </a:lnTo>
                  <a:cubicBezTo>
                    <a:pt x="305" y="6779"/>
                    <a:pt x="1" y="6475"/>
                    <a:pt x="1" y="6110"/>
                  </a:cubicBezTo>
                  <a:lnTo>
                    <a:pt x="1" y="670"/>
                  </a:lnTo>
                  <a:cubicBezTo>
                    <a:pt x="1" y="305"/>
                    <a:pt x="305" y="1"/>
                    <a:pt x="700" y="1"/>
                  </a:cubicBezTo>
                  <a:lnTo>
                    <a:pt x="6110" y="1"/>
                  </a:lnTo>
                  <a:cubicBezTo>
                    <a:pt x="6506" y="1"/>
                    <a:pt x="6779" y="305"/>
                    <a:pt x="6779" y="670"/>
                  </a:cubicBezTo>
                  <a:lnTo>
                    <a:pt x="6779" y="6110"/>
                  </a:lnTo>
                  <a:cubicBezTo>
                    <a:pt x="6779" y="6475"/>
                    <a:pt x="6475" y="6779"/>
                    <a:pt x="6110" y="6779"/>
                  </a:cubicBezTo>
                  <a:close/>
                </a:path>
              </a:pathLst>
            </a:custGeom>
            <a:grp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7"/>
            <p:cNvSpPr/>
            <p:nvPr/>
          </p:nvSpPr>
          <p:spPr>
            <a:xfrm>
              <a:off x="7480325" y="545525"/>
              <a:ext cx="169500" cy="169500"/>
            </a:xfrm>
            <a:custGeom>
              <a:avLst/>
              <a:gdLst/>
              <a:ahLst/>
              <a:cxnLst/>
              <a:rect l="l" t="t" r="r" b="b"/>
              <a:pathLst>
                <a:path w="6780" h="6780" fill="none" extrusionOk="0">
                  <a:moveTo>
                    <a:pt x="6110" y="6779"/>
                  </a:moveTo>
                  <a:lnTo>
                    <a:pt x="700" y="6779"/>
                  </a:lnTo>
                  <a:cubicBezTo>
                    <a:pt x="305" y="6779"/>
                    <a:pt x="1" y="6475"/>
                    <a:pt x="1" y="6110"/>
                  </a:cubicBezTo>
                  <a:lnTo>
                    <a:pt x="1" y="670"/>
                  </a:lnTo>
                  <a:cubicBezTo>
                    <a:pt x="1" y="305"/>
                    <a:pt x="305" y="1"/>
                    <a:pt x="700" y="1"/>
                  </a:cubicBezTo>
                  <a:lnTo>
                    <a:pt x="6110" y="1"/>
                  </a:lnTo>
                  <a:cubicBezTo>
                    <a:pt x="6506" y="1"/>
                    <a:pt x="6779" y="305"/>
                    <a:pt x="6779" y="670"/>
                  </a:cubicBezTo>
                  <a:lnTo>
                    <a:pt x="6779" y="6110"/>
                  </a:lnTo>
                  <a:cubicBezTo>
                    <a:pt x="6779" y="6475"/>
                    <a:pt x="6475" y="6779"/>
                    <a:pt x="6110" y="6779"/>
                  </a:cubicBezTo>
                  <a:close/>
                </a:path>
              </a:pathLst>
            </a:custGeom>
            <a:grp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7" name="Google Shape;2107;p47"/>
          <p:cNvGrpSpPr/>
          <p:nvPr/>
        </p:nvGrpSpPr>
        <p:grpSpPr>
          <a:xfrm>
            <a:off x="3200400" y="828478"/>
            <a:ext cx="815291" cy="298136"/>
            <a:chOff x="7613525" y="0"/>
            <a:chExt cx="939275" cy="343475"/>
          </a:xfrm>
        </p:grpSpPr>
        <p:sp>
          <p:nvSpPr>
            <p:cNvPr id="2108" name="Google Shape;2108;p47"/>
            <p:cNvSpPr/>
            <p:nvPr/>
          </p:nvSpPr>
          <p:spPr>
            <a:xfrm>
              <a:off x="7652300" y="24300"/>
              <a:ext cx="876175" cy="291075"/>
            </a:xfrm>
            <a:custGeom>
              <a:avLst/>
              <a:gdLst/>
              <a:ahLst/>
              <a:cxnLst/>
              <a:rect l="l" t="t" r="r" b="b"/>
              <a:pathLst>
                <a:path w="35047" h="11643" extrusionOk="0">
                  <a:moveTo>
                    <a:pt x="0" y="11642"/>
                  </a:moveTo>
                  <a:lnTo>
                    <a:pt x="34803" y="11642"/>
                  </a:lnTo>
                  <a:cubicBezTo>
                    <a:pt x="34803" y="11642"/>
                    <a:pt x="35046" y="8481"/>
                    <a:pt x="31156" y="8967"/>
                  </a:cubicBezTo>
                  <a:cubicBezTo>
                    <a:pt x="31156" y="8967"/>
                    <a:pt x="33192" y="6809"/>
                    <a:pt x="31946" y="4530"/>
                  </a:cubicBezTo>
                  <a:cubicBezTo>
                    <a:pt x="31308" y="3314"/>
                    <a:pt x="29970" y="2645"/>
                    <a:pt x="28603" y="2736"/>
                  </a:cubicBezTo>
                  <a:cubicBezTo>
                    <a:pt x="26992" y="2858"/>
                    <a:pt x="25046" y="3861"/>
                    <a:pt x="25837" y="8208"/>
                  </a:cubicBezTo>
                  <a:cubicBezTo>
                    <a:pt x="25837" y="8208"/>
                    <a:pt x="24712" y="7387"/>
                    <a:pt x="23435" y="8177"/>
                  </a:cubicBezTo>
                  <a:cubicBezTo>
                    <a:pt x="23435" y="8177"/>
                    <a:pt x="23466" y="8116"/>
                    <a:pt x="23496" y="8025"/>
                  </a:cubicBezTo>
                  <a:cubicBezTo>
                    <a:pt x="24074" y="5654"/>
                    <a:pt x="21824" y="3527"/>
                    <a:pt x="19545" y="4347"/>
                  </a:cubicBezTo>
                  <a:cubicBezTo>
                    <a:pt x="18845" y="4621"/>
                    <a:pt x="18086" y="5138"/>
                    <a:pt x="17386" y="6141"/>
                  </a:cubicBezTo>
                  <a:cubicBezTo>
                    <a:pt x="17386" y="6141"/>
                    <a:pt x="18845" y="1521"/>
                    <a:pt x="15715" y="396"/>
                  </a:cubicBezTo>
                  <a:cubicBezTo>
                    <a:pt x="14681" y="1"/>
                    <a:pt x="13526" y="92"/>
                    <a:pt x="12554" y="609"/>
                  </a:cubicBezTo>
                  <a:cubicBezTo>
                    <a:pt x="11277" y="1308"/>
                    <a:pt x="9666" y="2919"/>
                    <a:pt x="9848" y="6718"/>
                  </a:cubicBezTo>
                  <a:cubicBezTo>
                    <a:pt x="9848" y="6718"/>
                    <a:pt x="9727" y="3435"/>
                    <a:pt x="6900" y="3284"/>
                  </a:cubicBezTo>
                  <a:cubicBezTo>
                    <a:pt x="5532" y="3192"/>
                    <a:pt x="4225" y="3983"/>
                    <a:pt x="3678" y="5259"/>
                  </a:cubicBezTo>
                  <a:cubicBezTo>
                    <a:pt x="3222" y="6293"/>
                    <a:pt x="3161" y="7812"/>
                    <a:pt x="4803" y="9575"/>
                  </a:cubicBezTo>
                  <a:cubicBezTo>
                    <a:pt x="4803" y="9606"/>
                    <a:pt x="1003" y="8542"/>
                    <a:pt x="0" y="116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7"/>
            <p:cNvSpPr/>
            <p:nvPr/>
          </p:nvSpPr>
          <p:spPr>
            <a:xfrm>
              <a:off x="7613525" y="0"/>
              <a:ext cx="939275" cy="343475"/>
            </a:xfrm>
            <a:custGeom>
              <a:avLst/>
              <a:gdLst/>
              <a:ahLst/>
              <a:cxnLst/>
              <a:rect l="l" t="t" r="r" b="b"/>
              <a:pathLst>
                <a:path w="37571" h="13739" extrusionOk="0">
                  <a:moveTo>
                    <a:pt x="11396" y="7624"/>
                  </a:moveTo>
                  <a:cubicBezTo>
                    <a:pt x="11397" y="7646"/>
                    <a:pt x="11398" y="7668"/>
                    <a:pt x="11399" y="7690"/>
                  </a:cubicBezTo>
                  <a:cubicBezTo>
                    <a:pt x="11399" y="7679"/>
                    <a:pt x="11399" y="7656"/>
                    <a:pt x="11396" y="7624"/>
                  </a:cubicBezTo>
                  <a:close/>
                  <a:moveTo>
                    <a:pt x="15959" y="1125"/>
                  </a:moveTo>
                  <a:cubicBezTo>
                    <a:pt x="16384" y="1125"/>
                    <a:pt x="16840" y="1216"/>
                    <a:pt x="17266" y="1368"/>
                  </a:cubicBezTo>
                  <a:cubicBezTo>
                    <a:pt x="20396" y="2493"/>
                    <a:pt x="18968" y="7113"/>
                    <a:pt x="18968" y="7113"/>
                  </a:cubicBezTo>
                  <a:cubicBezTo>
                    <a:pt x="19667" y="6110"/>
                    <a:pt x="20396" y="5593"/>
                    <a:pt x="21096" y="5319"/>
                  </a:cubicBezTo>
                  <a:cubicBezTo>
                    <a:pt x="21430" y="5198"/>
                    <a:pt x="21764" y="5137"/>
                    <a:pt x="22099" y="5137"/>
                  </a:cubicBezTo>
                  <a:cubicBezTo>
                    <a:pt x="23983" y="5137"/>
                    <a:pt x="25533" y="6991"/>
                    <a:pt x="25047" y="8997"/>
                  </a:cubicBezTo>
                  <a:cubicBezTo>
                    <a:pt x="25017" y="9088"/>
                    <a:pt x="25017" y="9149"/>
                    <a:pt x="25017" y="9149"/>
                  </a:cubicBezTo>
                  <a:cubicBezTo>
                    <a:pt x="25412" y="8876"/>
                    <a:pt x="25807" y="8815"/>
                    <a:pt x="26141" y="8815"/>
                  </a:cubicBezTo>
                  <a:cubicBezTo>
                    <a:pt x="26871" y="8815"/>
                    <a:pt x="27388" y="9180"/>
                    <a:pt x="27388" y="9180"/>
                  </a:cubicBezTo>
                  <a:cubicBezTo>
                    <a:pt x="26597" y="4833"/>
                    <a:pt x="28543" y="3830"/>
                    <a:pt x="30154" y="3708"/>
                  </a:cubicBezTo>
                  <a:lnTo>
                    <a:pt x="30427" y="3708"/>
                  </a:lnTo>
                  <a:cubicBezTo>
                    <a:pt x="31704" y="3708"/>
                    <a:pt x="32889" y="4377"/>
                    <a:pt x="33497" y="5502"/>
                  </a:cubicBezTo>
                  <a:cubicBezTo>
                    <a:pt x="34743" y="7781"/>
                    <a:pt x="32707" y="9939"/>
                    <a:pt x="32707" y="9939"/>
                  </a:cubicBezTo>
                  <a:cubicBezTo>
                    <a:pt x="32980" y="9909"/>
                    <a:pt x="33223" y="9879"/>
                    <a:pt x="33467" y="9879"/>
                  </a:cubicBezTo>
                  <a:cubicBezTo>
                    <a:pt x="36567" y="9879"/>
                    <a:pt x="36354" y="12614"/>
                    <a:pt x="36354" y="12614"/>
                  </a:cubicBezTo>
                  <a:lnTo>
                    <a:pt x="1551" y="12614"/>
                  </a:lnTo>
                  <a:cubicBezTo>
                    <a:pt x="2129" y="10760"/>
                    <a:pt x="3709" y="10395"/>
                    <a:pt x="4895" y="10395"/>
                  </a:cubicBezTo>
                  <a:cubicBezTo>
                    <a:pt x="5715" y="10395"/>
                    <a:pt x="6354" y="10578"/>
                    <a:pt x="6354" y="10578"/>
                  </a:cubicBezTo>
                  <a:cubicBezTo>
                    <a:pt x="4712" y="8784"/>
                    <a:pt x="4773" y="7265"/>
                    <a:pt x="5229" y="6231"/>
                  </a:cubicBezTo>
                  <a:cubicBezTo>
                    <a:pt x="5746" y="5015"/>
                    <a:pt x="6962" y="4256"/>
                    <a:pt x="8269" y="4256"/>
                  </a:cubicBezTo>
                  <a:lnTo>
                    <a:pt x="8451" y="4256"/>
                  </a:lnTo>
                  <a:cubicBezTo>
                    <a:pt x="11017" y="4398"/>
                    <a:pt x="11363" y="7135"/>
                    <a:pt x="11396" y="7624"/>
                  </a:cubicBezTo>
                  <a:lnTo>
                    <a:pt x="11396" y="7624"/>
                  </a:lnTo>
                  <a:cubicBezTo>
                    <a:pt x="11236" y="3872"/>
                    <a:pt x="12835" y="2276"/>
                    <a:pt x="14105" y="1581"/>
                  </a:cubicBezTo>
                  <a:cubicBezTo>
                    <a:pt x="14682" y="1277"/>
                    <a:pt x="15320" y="1125"/>
                    <a:pt x="15959" y="1125"/>
                  </a:cubicBezTo>
                  <a:close/>
                  <a:moveTo>
                    <a:pt x="15959" y="0"/>
                  </a:moveTo>
                  <a:cubicBezTo>
                    <a:pt x="15138" y="0"/>
                    <a:pt x="14317" y="183"/>
                    <a:pt x="13588" y="578"/>
                  </a:cubicBezTo>
                  <a:cubicBezTo>
                    <a:pt x="12706" y="1034"/>
                    <a:pt x="11460" y="2006"/>
                    <a:pt x="10761" y="3921"/>
                  </a:cubicBezTo>
                  <a:cubicBezTo>
                    <a:pt x="10184" y="3465"/>
                    <a:pt x="9454" y="3161"/>
                    <a:pt x="8512" y="3100"/>
                  </a:cubicBezTo>
                  <a:lnTo>
                    <a:pt x="8299" y="3100"/>
                  </a:lnTo>
                  <a:cubicBezTo>
                    <a:pt x="6506" y="3100"/>
                    <a:pt x="4895" y="4164"/>
                    <a:pt x="4196" y="5775"/>
                  </a:cubicBezTo>
                  <a:cubicBezTo>
                    <a:pt x="3800" y="6657"/>
                    <a:pt x="3588" y="7873"/>
                    <a:pt x="4165" y="9301"/>
                  </a:cubicBezTo>
                  <a:cubicBezTo>
                    <a:pt x="2341" y="9514"/>
                    <a:pt x="1004" y="10578"/>
                    <a:pt x="487" y="12250"/>
                  </a:cubicBezTo>
                  <a:lnTo>
                    <a:pt x="1" y="13739"/>
                  </a:lnTo>
                  <a:lnTo>
                    <a:pt x="37418" y="13739"/>
                  </a:lnTo>
                  <a:lnTo>
                    <a:pt x="37479" y="12675"/>
                  </a:lnTo>
                  <a:cubicBezTo>
                    <a:pt x="37509" y="12523"/>
                    <a:pt x="37570" y="11064"/>
                    <a:pt x="36537" y="9909"/>
                  </a:cubicBezTo>
                  <a:cubicBezTo>
                    <a:pt x="36050" y="9392"/>
                    <a:pt x="35412" y="9058"/>
                    <a:pt x="34682" y="8876"/>
                  </a:cubicBezTo>
                  <a:cubicBezTo>
                    <a:pt x="35108" y="7842"/>
                    <a:pt x="35321" y="6444"/>
                    <a:pt x="34530" y="4955"/>
                  </a:cubicBezTo>
                  <a:cubicBezTo>
                    <a:pt x="33740" y="3496"/>
                    <a:pt x="32160" y="2584"/>
                    <a:pt x="30427" y="2584"/>
                  </a:cubicBezTo>
                  <a:lnTo>
                    <a:pt x="30093" y="2584"/>
                  </a:lnTo>
                  <a:cubicBezTo>
                    <a:pt x="28786" y="2675"/>
                    <a:pt x="27722" y="3192"/>
                    <a:pt x="27023" y="4104"/>
                  </a:cubicBezTo>
                  <a:cubicBezTo>
                    <a:pt x="26445" y="4833"/>
                    <a:pt x="26141" y="5806"/>
                    <a:pt x="26080" y="6961"/>
                  </a:cubicBezTo>
                  <a:cubicBezTo>
                    <a:pt x="25929" y="6505"/>
                    <a:pt x="25685" y="6049"/>
                    <a:pt x="25381" y="5623"/>
                  </a:cubicBezTo>
                  <a:cubicBezTo>
                    <a:pt x="24591" y="4620"/>
                    <a:pt x="23375" y="4012"/>
                    <a:pt x="22099" y="4012"/>
                  </a:cubicBezTo>
                  <a:cubicBezTo>
                    <a:pt x="21643" y="4012"/>
                    <a:pt x="21156" y="4104"/>
                    <a:pt x="20700" y="4256"/>
                  </a:cubicBezTo>
                  <a:cubicBezTo>
                    <a:pt x="20609" y="4286"/>
                    <a:pt x="20518" y="4347"/>
                    <a:pt x="20396" y="4377"/>
                  </a:cubicBezTo>
                  <a:cubicBezTo>
                    <a:pt x="20305" y="2705"/>
                    <a:pt x="19606" y="1003"/>
                    <a:pt x="17661" y="274"/>
                  </a:cubicBezTo>
                  <a:cubicBezTo>
                    <a:pt x="17114" y="91"/>
                    <a:pt x="16536" y="0"/>
                    <a:pt x="15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0" name="Google Shape;2110;p47"/>
          <p:cNvGrpSpPr/>
          <p:nvPr/>
        </p:nvGrpSpPr>
        <p:grpSpPr>
          <a:xfrm>
            <a:off x="6234245" y="1502857"/>
            <a:ext cx="1742721" cy="1105858"/>
            <a:chOff x="904850" y="2929900"/>
            <a:chExt cx="732900" cy="593400"/>
          </a:xfrm>
        </p:grpSpPr>
        <p:sp>
          <p:nvSpPr>
            <p:cNvPr id="2111" name="Google Shape;2111;p47"/>
            <p:cNvSpPr/>
            <p:nvPr/>
          </p:nvSpPr>
          <p:spPr>
            <a:xfrm flipH="1">
              <a:off x="904850" y="2929900"/>
              <a:ext cx="732900" cy="593400"/>
            </a:xfrm>
            <a:prstGeom prst="snip1Rect">
              <a:avLst>
                <a:gd name="adj" fmla="val 16667"/>
              </a:avLst>
            </a:prstGeom>
            <a:solidFill>
              <a:schemeClr val="accent6">
                <a:lumMod val="40000"/>
                <a:lumOff val="60000"/>
              </a:scheme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7"/>
            <p:cNvSpPr/>
            <p:nvPr/>
          </p:nvSpPr>
          <p:spPr>
            <a:xfrm flipH="1">
              <a:off x="910469" y="2935657"/>
              <a:ext cx="121800" cy="126600"/>
            </a:xfrm>
            <a:prstGeom prst="corner">
              <a:avLst>
                <a:gd name="adj1" fmla="val 24015"/>
                <a:gd name="adj2" fmla="val 2220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9" name="Google Shape;2129;p47"/>
          <p:cNvGrpSpPr/>
          <p:nvPr/>
        </p:nvGrpSpPr>
        <p:grpSpPr>
          <a:xfrm>
            <a:off x="6253114" y="3695221"/>
            <a:ext cx="815291" cy="298136"/>
            <a:chOff x="7613525" y="0"/>
            <a:chExt cx="939275" cy="343475"/>
          </a:xfrm>
        </p:grpSpPr>
        <p:sp>
          <p:nvSpPr>
            <p:cNvPr id="2130" name="Google Shape;2130;p47"/>
            <p:cNvSpPr/>
            <p:nvPr/>
          </p:nvSpPr>
          <p:spPr>
            <a:xfrm>
              <a:off x="7652300" y="24300"/>
              <a:ext cx="876175" cy="291075"/>
            </a:xfrm>
            <a:custGeom>
              <a:avLst/>
              <a:gdLst/>
              <a:ahLst/>
              <a:cxnLst/>
              <a:rect l="l" t="t" r="r" b="b"/>
              <a:pathLst>
                <a:path w="35047" h="11643" extrusionOk="0">
                  <a:moveTo>
                    <a:pt x="0" y="11642"/>
                  </a:moveTo>
                  <a:lnTo>
                    <a:pt x="34803" y="11642"/>
                  </a:lnTo>
                  <a:cubicBezTo>
                    <a:pt x="34803" y="11642"/>
                    <a:pt x="35046" y="8481"/>
                    <a:pt x="31156" y="8967"/>
                  </a:cubicBezTo>
                  <a:cubicBezTo>
                    <a:pt x="31156" y="8967"/>
                    <a:pt x="33192" y="6809"/>
                    <a:pt x="31946" y="4530"/>
                  </a:cubicBezTo>
                  <a:cubicBezTo>
                    <a:pt x="31308" y="3314"/>
                    <a:pt x="29970" y="2645"/>
                    <a:pt x="28603" y="2736"/>
                  </a:cubicBezTo>
                  <a:cubicBezTo>
                    <a:pt x="26992" y="2858"/>
                    <a:pt x="25046" y="3861"/>
                    <a:pt x="25837" y="8208"/>
                  </a:cubicBezTo>
                  <a:cubicBezTo>
                    <a:pt x="25837" y="8208"/>
                    <a:pt x="24712" y="7387"/>
                    <a:pt x="23435" y="8177"/>
                  </a:cubicBezTo>
                  <a:cubicBezTo>
                    <a:pt x="23435" y="8177"/>
                    <a:pt x="23466" y="8116"/>
                    <a:pt x="23496" y="8025"/>
                  </a:cubicBezTo>
                  <a:cubicBezTo>
                    <a:pt x="24074" y="5654"/>
                    <a:pt x="21824" y="3527"/>
                    <a:pt x="19545" y="4347"/>
                  </a:cubicBezTo>
                  <a:cubicBezTo>
                    <a:pt x="18845" y="4621"/>
                    <a:pt x="18086" y="5138"/>
                    <a:pt x="17386" y="6141"/>
                  </a:cubicBezTo>
                  <a:cubicBezTo>
                    <a:pt x="17386" y="6141"/>
                    <a:pt x="18845" y="1521"/>
                    <a:pt x="15715" y="396"/>
                  </a:cubicBezTo>
                  <a:cubicBezTo>
                    <a:pt x="14681" y="1"/>
                    <a:pt x="13526" y="92"/>
                    <a:pt x="12554" y="609"/>
                  </a:cubicBezTo>
                  <a:cubicBezTo>
                    <a:pt x="11277" y="1308"/>
                    <a:pt x="9666" y="2919"/>
                    <a:pt x="9848" y="6718"/>
                  </a:cubicBezTo>
                  <a:cubicBezTo>
                    <a:pt x="9848" y="6718"/>
                    <a:pt x="9727" y="3435"/>
                    <a:pt x="6900" y="3284"/>
                  </a:cubicBezTo>
                  <a:cubicBezTo>
                    <a:pt x="5532" y="3192"/>
                    <a:pt x="4225" y="3983"/>
                    <a:pt x="3678" y="5259"/>
                  </a:cubicBezTo>
                  <a:cubicBezTo>
                    <a:pt x="3222" y="6293"/>
                    <a:pt x="3161" y="7812"/>
                    <a:pt x="4803" y="9575"/>
                  </a:cubicBezTo>
                  <a:cubicBezTo>
                    <a:pt x="4803" y="9606"/>
                    <a:pt x="1003" y="8542"/>
                    <a:pt x="0" y="116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7"/>
            <p:cNvSpPr/>
            <p:nvPr/>
          </p:nvSpPr>
          <p:spPr>
            <a:xfrm>
              <a:off x="7613525" y="0"/>
              <a:ext cx="939275" cy="343475"/>
            </a:xfrm>
            <a:custGeom>
              <a:avLst/>
              <a:gdLst/>
              <a:ahLst/>
              <a:cxnLst/>
              <a:rect l="l" t="t" r="r" b="b"/>
              <a:pathLst>
                <a:path w="37571" h="13739" extrusionOk="0">
                  <a:moveTo>
                    <a:pt x="11396" y="7624"/>
                  </a:moveTo>
                  <a:cubicBezTo>
                    <a:pt x="11397" y="7646"/>
                    <a:pt x="11398" y="7668"/>
                    <a:pt x="11399" y="7690"/>
                  </a:cubicBezTo>
                  <a:cubicBezTo>
                    <a:pt x="11399" y="7679"/>
                    <a:pt x="11399" y="7656"/>
                    <a:pt x="11396" y="7624"/>
                  </a:cubicBezTo>
                  <a:close/>
                  <a:moveTo>
                    <a:pt x="15959" y="1125"/>
                  </a:moveTo>
                  <a:cubicBezTo>
                    <a:pt x="16384" y="1125"/>
                    <a:pt x="16840" y="1216"/>
                    <a:pt x="17266" y="1368"/>
                  </a:cubicBezTo>
                  <a:cubicBezTo>
                    <a:pt x="20396" y="2493"/>
                    <a:pt x="18968" y="7113"/>
                    <a:pt x="18968" y="7113"/>
                  </a:cubicBezTo>
                  <a:cubicBezTo>
                    <a:pt x="19667" y="6110"/>
                    <a:pt x="20396" y="5593"/>
                    <a:pt x="21096" y="5319"/>
                  </a:cubicBezTo>
                  <a:cubicBezTo>
                    <a:pt x="21430" y="5198"/>
                    <a:pt x="21764" y="5137"/>
                    <a:pt x="22099" y="5137"/>
                  </a:cubicBezTo>
                  <a:cubicBezTo>
                    <a:pt x="23983" y="5137"/>
                    <a:pt x="25533" y="6991"/>
                    <a:pt x="25047" y="8997"/>
                  </a:cubicBezTo>
                  <a:cubicBezTo>
                    <a:pt x="25017" y="9088"/>
                    <a:pt x="25017" y="9149"/>
                    <a:pt x="25017" y="9149"/>
                  </a:cubicBezTo>
                  <a:cubicBezTo>
                    <a:pt x="25412" y="8876"/>
                    <a:pt x="25807" y="8815"/>
                    <a:pt x="26141" y="8815"/>
                  </a:cubicBezTo>
                  <a:cubicBezTo>
                    <a:pt x="26871" y="8815"/>
                    <a:pt x="27388" y="9180"/>
                    <a:pt x="27388" y="9180"/>
                  </a:cubicBezTo>
                  <a:cubicBezTo>
                    <a:pt x="26597" y="4833"/>
                    <a:pt x="28543" y="3830"/>
                    <a:pt x="30154" y="3708"/>
                  </a:cubicBezTo>
                  <a:lnTo>
                    <a:pt x="30427" y="3708"/>
                  </a:lnTo>
                  <a:cubicBezTo>
                    <a:pt x="31704" y="3708"/>
                    <a:pt x="32889" y="4377"/>
                    <a:pt x="33497" y="5502"/>
                  </a:cubicBezTo>
                  <a:cubicBezTo>
                    <a:pt x="34743" y="7781"/>
                    <a:pt x="32707" y="9939"/>
                    <a:pt x="32707" y="9939"/>
                  </a:cubicBezTo>
                  <a:cubicBezTo>
                    <a:pt x="32980" y="9909"/>
                    <a:pt x="33223" y="9879"/>
                    <a:pt x="33467" y="9879"/>
                  </a:cubicBezTo>
                  <a:cubicBezTo>
                    <a:pt x="36567" y="9879"/>
                    <a:pt x="36354" y="12614"/>
                    <a:pt x="36354" y="12614"/>
                  </a:cubicBezTo>
                  <a:lnTo>
                    <a:pt x="1551" y="12614"/>
                  </a:lnTo>
                  <a:cubicBezTo>
                    <a:pt x="2129" y="10760"/>
                    <a:pt x="3709" y="10395"/>
                    <a:pt x="4895" y="10395"/>
                  </a:cubicBezTo>
                  <a:cubicBezTo>
                    <a:pt x="5715" y="10395"/>
                    <a:pt x="6354" y="10578"/>
                    <a:pt x="6354" y="10578"/>
                  </a:cubicBezTo>
                  <a:cubicBezTo>
                    <a:pt x="4712" y="8784"/>
                    <a:pt x="4773" y="7265"/>
                    <a:pt x="5229" y="6231"/>
                  </a:cubicBezTo>
                  <a:cubicBezTo>
                    <a:pt x="5746" y="5015"/>
                    <a:pt x="6962" y="4256"/>
                    <a:pt x="8269" y="4256"/>
                  </a:cubicBezTo>
                  <a:lnTo>
                    <a:pt x="8451" y="4256"/>
                  </a:lnTo>
                  <a:cubicBezTo>
                    <a:pt x="11017" y="4398"/>
                    <a:pt x="11363" y="7135"/>
                    <a:pt x="11396" y="7624"/>
                  </a:cubicBezTo>
                  <a:lnTo>
                    <a:pt x="11396" y="7624"/>
                  </a:lnTo>
                  <a:cubicBezTo>
                    <a:pt x="11236" y="3872"/>
                    <a:pt x="12835" y="2276"/>
                    <a:pt x="14105" y="1581"/>
                  </a:cubicBezTo>
                  <a:cubicBezTo>
                    <a:pt x="14682" y="1277"/>
                    <a:pt x="15320" y="1125"/>
                    <a:pt x="15959" y="1125"/>
                  </a:cubicBezTo>
                  <a:close/>
                  <a:moveTo>
                    <a:pt x="15959" y="0"/>
                  </a:moveTo>
                  <a:cubicBezTo>
                    <a:pt x="15138" y="0"/>
                    <a:pt x="14317" y="183"/>
                    <a:pt x="13588" y="578"/>
                  </a:cubicBezTo>
                  <a:cubicBezTo>
                    <a:pt x="12706" y="1034"/>
                    <a:pt x="11460" y="2006"/>
                    <a:pt x="10761" y="3921"/>
                  </a:cubicBezTo>
                  <a:cubicBezTo>
                    <a:pt x="10184" y="3465"/>
                    <a:pt x="9454" y="3161"/>
                    <a:pt x="8512" y="3100"/>
                  </a:cubicBezTo>
                  <a:lnTo>
                    <a:pt x="8299" y="3100"/>
                  </a:lnTo>
                  <a:cubicBezTo>
                    <a:pt x="6506" y="3100"/>
                    <a:pt x="4895" y="4164"/>
                    <a:pt x="4196" y="5775"/>
                  </a:cubicBezTo>
                  <a:cubicBezTo>
                    <a:pt x="3800" y="6657"/>
                    <a:pt x="3588" y="7873"/>
                    <a:pt x="4165" y="9301"/>
                  </a:cubicBezTo>
                  <a:cubicBezTo>
                    <a:pt x="2341" y="9514"/>
                    <a:pt x="1004" y="10578"/>
                    <a:pt x="487" y="12250"/>
                  </a:cubicBezTo>
                  <a:lnTo>
                    <a:pt x="1" y="13739"/>
                  </a:lnTo>
                  <a:lnTo>
                    <a:pt x="37418" y="13739"/>
                  </a:lnTo>
                  <a:lnTo>
                    <a:pt x="37479" y="12675"/>
                  </a:lnTo>
                  <a:cubicBezTo>
                    <a:pt x="37509" y="12523"/>
                    <a:pt x="37570" y="11064"/>
                    <a:pt x="36537" y="9909"/>
                  </a:cubicBezTo>
                  <a:cubicBezTo>
                    <a:pt x="36050" y="9392"/>
                    <a:pt x="35412" y="9058"/>
                    <a:pt x="34682" y="8876"/>
                  </a:cubicBezTo>
                  <a:cubicBezTo>
                    <a:pt x="35108" y="7842"/>
                    <a:pt x="35321" y="6444"/>
                    <a:pt x="34530" y="4955"/>
                  </a:cubicBezTo>
                  <a:cubicBezTo>
                    <a:pt x="33740" y="3496"/>
                    <a:pt x="32160" y="2584"/>
                    <a:pt x="30427" y="2584"/>
                  </a:cubicBezTo>
                  <a:lnTo>
                    <a:pt x="30093" y="2584"/>
                  </a:lnTo>
                  <a:cubicBezTo>
                    <a:pt x="28786" y="2675"/>
                    <a:pt x="27722" y="3192"/>
                    <a:pt x="27023" y="4104"/>
                  </a:cubicBezTo>
                  <a:cubicBezTo>
                    <a:pt x="26445" y="4833"/>
                    <a:pt x="26141" y="5806"/>
                    <a:pt x="26080" y="6961"/>
                  </a:cubicBezTo>
                  <a:cubicBezTo>
                    <a:pt x="25929" y="6505"/>
                    <a:pt x="25685" y="6049"/>
                    <a:pt x="25381" y="5623"/>
                  </a:cubicBezTo>
                  <a:cubicBezTo>
                    <a:pt x="24591" y="4620"/>
                    <a:pt x="23375" y="4012"/>
                    <a:pt x="22099" y="4012"/>
                  </a:cubicBezTo>
                  <a:cubicBezTo>
                    <a:pt x="21643" y="4012"/>
                    <a:pt x="21156" y="4104"/>
                    <a:pt x="20700" y="4256"/>
                  </a:cubicBezTo>
                  <a:cubicBezTo>
                    <a:pt x="20609" y="4286"/>
                    <a:pt x="20518" y="4347"/>
                    <a:pt x="20396" y="4377"/>
                  </a:cubicBezTo>
                  <a:cubicBezTo>
                    <a:pt x="20305" y="2705"/>
                    <a:pt x="19606" y="1003"/>
                    <a:pt x="17661" y="274"/>
                  </a:cubicBezTo>
                  <a:cubicBezTo>
                    <a:pt x="17114" y="91"/>
                    <a:pt x="16536" y="0"/>
                    <a:pt x="15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2" name="Google Shape;2132;p47"/>
          <p:cNvSpPr txBox="1">
            <a:spLocks noGrp="1"/>
          </p:cNvSpPr>
          <p:nvPr>
            <p:ph type="title"/>
          </p:nvPr>
        </p:nvSpPr>
        <p:spPr>
          <a:xfrm>
            <a:off x="3351632" y="1527248"/>
            <a:ext cx="2839645" cy="9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spc="300" dirty="0" err="1"/>
              <a:t>Koperasi</a:t>
            </a:r>
            <a:r>
              <a:rPr lang="en-US" sz="4000" b="1" spc="300" dirty="0"/>
              <a:t> syariah </a:t>
            </a:r>
            <a:endParaRPr sz="4000" b="1" spc="300" dirty="0"/>
          </a:p>
        </p:txBody>
      </p:sp>
      <p:sp>
        <p:nvSpPr>
          <p:cNvPr id="2134" name="Google Shape;2134;p47"/>
          <p:cNvSpPr txBox="1">
            <a:spLocks noGrp="1"/>
          </p:cNvSpPr>
          <p:nvPr>
            <p:ph type="title" idx="2"/>
          </p:nvPr>
        </p:nvSpPr>
        <p:spPr>
          <a:xfrm>
            <a:off x="6360264" y="1527248"/>
            <a:ext cx="1371600" cy="9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a:t>03</a:t>
            </a:r>
            <a:endParaRPr sz="5400" dirty="0"/>
          </a:p>
        </p:txBody>
      </p:sp>
      <p:pic>
        <p:nvPicPr>
          <p:cNvPr id="29" name="Picture 28">
            <a:extLst>
              <a:ext uri="{FF2B5EF4-FFF2-40B4-BE49-F238E27FC236}">
                <a16:creationId xmlns:a16="http://schemas.microsoft.com/office/drawing/2014/main" xmlns="" id="{B036C991-1E82-3A76-9467-9C20BFE258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43669"/>
            <a:ext cx="9143244" cy="499831"/>
          </a:xfrm>
          <a:prstGeom prst="rect">
            <a:avLst/>
          </a:prstGeom>
        </p:spPr>
      </p:pic>
      <p:pic>
        <p:nvPicPr>
          <p:cNvPr id="6146" name="Picture 2" descr="Four team members expressing togetherness Free Photo">
            <a:extLst>
              <a:ext uri="{FF2B5EF4-FFF2-40B4-BE49-F238E27FC236}">
                <a16:creationId xmlns:a16="http://schemas.microsoft.com/office/drawing/2014/main" xmlns="" id="{620B3E62-B93B-0CF9-057E-CA4C367EEA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44" y="1951633"/>
            <a:ext cx="3581401" cy="266092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1" name="Picture 30">
            <a:extLst>
              <a:ext uri="{FF2B5EF4-FFF2-40B4-BE49-F238E27FC236}">
                <a16:creationId xmlns:a16="http://schemas.microsoft.com/office/drawing/2014/main" xmlns="" id="{B6F127CB-4C8D-B0CF-77D9-81B9CCB1E9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150"/>
            <a:ext cx="9143244" cy="499831"/>
          </a:xfrm>
          <a:prstGeom prst="rect">
            <a:avLst/>
          </a:prstGeom>
        </p:spPr>
      </p:pic>
      <p:sp>
        <p:nvSpPr>
          <p:cNvPr id="33" name="TextBox 32">
            <a:extLst>
              <a:ext uri="{FF2B5EF4-FFF2-40B4-BE49-F238E27FC236}">
                <a16:creationId xmlns:a16="http://schemas.microsoft.com/office/drawing/2014/main" xmlns="" id="{1846941D-F1F5-8B70-18E0-0645DD2545F6}"/>
              </a:ext>
            </a:extLst>
          </p:cNvPr>
          <p:cNvSpPr txBox="1"/>
          <p:nvPr/>
        </p:nvSpPr>
        <p:spPr>
          <a:xfrm>
            <a:off x="3804620" y="4396188"/>
            <a:ext cx="4669366" cy="261610"/>
          </a:xfrm>
          <a:prstGeom prst="rect">
            <a:avLst/>
          </a:prstGeom>
          <a:noFill/>
        </p:spPr>
        <p:txBody>
          <a:bodyPr wrap="square">
            <a:spAutoFit/>
          </a:bodyPr>
          <a:lstStyle/>
          <a:p>
            <a:r>
              <a:rPr lang="en-US" sz="1050" dirty="0" err="1"/>
              <a:t>Sumber</a:t>
            </a:r>
            <a:r>
              <a:rPr lang="en-US" sz="1050" i="1" dirty="0"/>
              <a:t>: freepik.com</a:t>
            </a:r>
            <a:r>
              <a:rPr lang="en-US" sz="1050" dirty="0"/>
              <a:t>/</a:t>
            </a:r>
            <a:r>
              <a:rPr lang="en-US" sz="1050" dirty="0" err="1"/>
              <a:t>mangostar</a:t>
            </a:r>
            <a:endParaRPr lang="en-ID" sz="10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88875">
              <a:schemeClr val="accent1">
                <a:lumMod val="40000"/>
                <a:lumOff val="60000"/>
              </a:schemeClr>
            </a:gs>
            <a:gs pos="85750">
              <a:srgbClr val="DC9D9B"/>
            </a:gs>
            <a:gs pos="91812">
              <a:srgbClr val="DA9795"/>
            </a:gs>
            <a:gs pos="91625">
              <a:srgbClr val="DA9896"/>
            </a:gs>
            <a:gs pos="91250">
              <a:srgbClr val="DB9A98"/>
            </a:gs>
            <a:gs pos="79000">
              <a:schemeClr val="accent5">
                <a:alpha val="8000"/>
                <a:lumMod val="0"/>
                <a:lumOff val="100000"/>
              </a:schemeClr>
            </a:gs>
            <a:gs pos="89000">
              <a:srgbClr val="DFA3A2"/>
            </a:gs>
            <a:gs pos="0">
              <a:srgbClr val="EFCACA"/>
            </a:gs>
          </a:gsLst>
          <a:lin ang="5400000" scaled="1"/>
        </a:gradFill>
        <a:effectLst/>
      </p:bgPr>
    </p:bg>
    <p:spTree>
      <p:nvGrpSpPr>
        <p:cNvPr id="1" name=""/>
        <p:cNvGrpSpPr/>
        <p:nvPr/>
      </p:nvGrpSpPr>
      <p:grpSpPr>
        <a:xfrm>
          <a:off x="0" y="0"/>
          <a:ext cx="0" cy="0"/>
          <a:chOff x="0" y="0"/>
          <a:chExt cx="0" cy="0"/>
        </a:xfrm>
      </p:grpSpPr>
      <p:pic>
        <p:nvPicPr>
          <p:cNvPr id="16386" name="Picture 2" descr="Indonesian rupiah business background Premium Photo">
            <a:extLst>
              <a:ext uri="{FF2B5EF4-FFF2-40B4-BE49-F238E27FC236}">
                <a16:creationId xmlns:a16="http://schemas.microsoft.com/office/drawing/2014/main" xmlns="" id="{F5E5CDD5-2E83-6A6B-0EB7-19A2390A27A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4137613" y="260956"/>
            <a:ext cx="4810185" cy="2268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xmlns="" id="{EC19F28D-177C-10EF-FCA5-DFB5DD07BB34}"/>
              </a:ext>
            </a:extLst>
          </p:cNvPr>
          <p:cNvSpPr txBox="1"/>
          <p:nvPr/>
        </p:nvSpPr>
        <p:spPr>
          <a:xfrm>
            <a:off x="2262625" y="3357209"/>
            <a:ext cx="4741333" cy="1015663"/>
          </a:xfrm>
          <a:prstGeom prst="rect">
            <a:avLst/>
          </a:prstGeom>
          <a:noFill/>
          <a:ln w="76200">
            <a:noFill/>
          </a:ln>
        </p:spPr>
        <p:txBody>
          <a:bodyPr wrap="square" rtlCol="0">
            <a:spAutoFit/>
          </a:bodyPr>
          <a:lstStyle/>
          <a:p>
            <a:pPr algn="ctr"/>
            <a:r>
              <a:rPr lang="en-US" sz="3000" b="1" dirty="0" err="1">
                <a:solidFill>
                  <a:srgbClr val="FB3803"/>
                </a:solidFill>
                <a:latin typeface="Candara" panose="020E0502030303020204" pitchFamily="34" charset="0"/>
              </a:rPr>
              <a:t>Asuransi</a:t>
            </a:r>
            <a:r>
              <a:rPr lang="en-US" sz="3000" b="1" dirty="0">
                <a:solidFill>
                  <a:srgbClr val="FB3803"/>
                </a:solidFill>
                <a:latin typeface="Candara" panose="020E0502030303020204" pitchFamily="34" charset="0"/>
              </a:rPr>
              <a:t>, Bank, dan </a:t>
            </a:r>
            <a:r>
              <a:rPr lang="en-US" sz="3000" b="1" dirty="0" err="1">
                <a:solidFill>
                  <a:srgbClr val="FB3803"/>
                </a:solidFill>
                <a:latin typeface="Candara" panose="020E0502030303020204" pitchFamily="34" charset="0"/>
              </a:rPr>
              <a:t>Koperasi</a:t>
            </a:r>
            <a:r>
              <a:rPr lang="en-US" sz="3000" b="1" dirty="0">
                <a:solidFill>
                  <a:srgbClr val="FB3803"/>
                </a:solidFill>
                <a:latin typeface="Candara" panose="020E0502030303020204" pitchFamily="34" charset="0"/>
              </a:rPr>
              <a:t> Syariah </a:t>
            </a:r>
            <a:endParaRPr lang="en-ID" sz="3000" b="1" dirty="0">
              <a:solidFill>
                <a:srgbClr val="FB3803"/>
              </a:solidFill>
              <a:latin typeface="Candara" panose="020E0502030303020204" pitchFamily="34" charset="0"/>
            </a:endParaRPr>
          </a:p>
        </p:txBody>
      </p:sp>
      <p:grpSp>
        <p:nvGrpSpPr>
          <p:cNvPr id="3" name="Group 2">
            <a:extLst>
              <a:ext uri="{FF2B5EF4-FFF2-40B4-BE49-F238E27FC236}">
                <a16:creationId xmlns:a16="http://schemas.microsoft.com/office/drawing/2014/main" xmlns="" id="{EC7AF3A3-9D73-AAE0-D1F5-F9B96BC86884}"/>
              </a:ext>
            </a:extLst>
          </p:cNvPr>
          <p:cNvGrpSpPr/>
          <p:nvPr/>
        </p:nvGrpSpPr>
        <p:grpSpPr>
          <a:xfrm>
            <a:off x="1926166" y="1962150"/>
            <a:ext cx="4953000" cy="2598212"/>
            <a:chOff x="2366488" y="1083291"/>
            <a:chExt cx="7691912" cy="4229274"/>
          </a:xfrm>
        </p:grpSpPr>
        <p:grpSp>
          <p:nvGrpSpPr>
            <p:cNvPr id="29" name="Group 28">
              <a:extLst>
                <a:ext uri="{FF2B5EF4-FFF2-40B4-BE49-F238E27FC236}">
                  <a16:creationId xmlns:a16="http://schemas.microsoft.com/office/drawing/2014/main" xmlns="" id="{1853FA7F-0BE6-ACB7-0C0E-7BA1B9985C15}"/>
                </a:ext>
              </a:extLst>
            </p:cNvPr>
            <p:cNvGrpSpPr/>
            <p:nvPr/>
          </p:nvGrpSpPr>
          <p:grpSpPr>
            <a:xfrm>
              <a:off x="4661341" y="1493247"/>
              <a:ext cx="3388049" cy="1574613"/>
              <a:chOff x="3478423" y="1044277"/>
              <a:chExt cx="3388049" cy="1574613"/>
            </a:xfrm>
          </p:grpSpPr>
          <p:cxnSp>
            <p:nvCxnSpPr>
              <p:cNvPr id="30" name="Straight Connector 29">
                <a:extLst>
                  <a:ext uri="{FF2B5EF4-FFF2-40B4-BE49-F238E27FC236}">
                    <a16:creationId xmlns:a16="http://schemas.microsoft.com/office/drawing/2014/main" xmlns="" id="{2E261905-FBE8-6C2C-DE1E-50645A0A1161}"/>
                  </a:ext>
                </a:extLst>
              </p:cNvPr>
              <p:cNvCxnSpPr/>
              <p:nvPr/>
            </p:nvCxnSpPr>
            <p:spPr>
              <a:xfrm>
                <a:off x="3517443" y="2618890"/>
                <a:ext cx="3280229" cy="0"/>
              </a:xfrm>
              <a:prstGeom prst="line">
                <a:avLst/>
              </a:prstGeom>
              <a:ln w="76200">
                <a:solidFill>
                  <a:srgbClr val="FB3803"/>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xmlns="" id="{536FE510-1B53-5F81-D889-512773812632}"/>
                  </a:ext>
                </a:extLst>
              </p:cNvPr>
              <p:cNvSpPr txBox="1"/>
              <p:nvPr/>
            </p:nvSpPr>
            <p:spPr>
              <a:xfrm>
                <a:off x="3478423" y="1044277"/>
                <a:ext cx="3388049" cy="1354217"/>
              </a:xfrm>
              <a:prstGeom prst="rect">
                <a:avLst/>
              </a:prstGeom>
              <a:noFill/>
              <a:ln w="76200">
                <a:noFill/>
              </a:ln>
            </p:spPr>
            <p:txBody>
              <a:bodyPr wrap="square" rtlCol="0">
                <a:spAutoFit/>
              </a:bodyPr>
              <a:lstStyle/>
              <a:p>
                <a:pPr algn="ctr"/>
                <a:r>
                  <a:rPr lang="en-ID" sz="6000" b="1" dirty="0">
                    <a:solidFill>
                      <a:srgbClr val="FB3803"/>
                    </a:solidFill>
                    <a:latin typeface="Candara" panose="020E0502030303020204" pitchFamily="34" charset="0"/>
                  </a:rPr>
                  <a:t>Bab 4</a:t>
                </a:r>
              </a:p>
            </p:txBody>
          </p:sp>
        </p:grpSp>
        <p:grpSp>
          <p:nvGrpSpPr>
            <p:cNvPr id="35" name="Group 34">
              <a:extLst>
                <a:ext uri="{FF2B5EF4-FFF2-40B4-BE49-F238E27FC236}">
                  <a16:creationId xmlns:a16="http://schemas.microsoft.com/office/drawing/2014/main" xmlns="" id="{DFF0EAC3-3F43-0D8B-C8B9-D7DB54A979FB}"/>
                </a:ext>
              </a:extLst>
            </p:cNvPr>
            <p:cNvGrpSpPr/>
            <p:nvPr/>
          </p:nvGrpSpPr>
          <p:grpSpPr>
            <a:xfrm>
              <a:off x="2366488" y="1083291"/>
              <a:ext cx="7691912" cy="4229274"/>
              <a:chOff x="2366488" y="1083291"/>
              <a:chExt cx="7691912" cy="4229274"/>
            </a:xfrm>
          </p:grpSpPr>
          <p:sp>
            <p:nvSpPr>
              <p:cNvPr id="32" name="Flowchart: Process 31">
                <a:extLst>
                  <a:ext uri="{FF2B5EF4-FFF2-40B4-BE49-F238E27FC236}">
                    <a16:creationId xmlns:a16="http://schemas.microsoft.com/office/drawing/2014/main" xmlns="" id="{D10A03EE-7CB6-65A7-B544-7903752C0658}"/>
                  </a:ext>
                </a:extLst>
              </p:cNvPr>
              <p:cNvSpPr/>
              <p:nvPr/>
            </p:nvSpPr>
            <p:spPr>
              <a:xfrm>
                <a:off x="2380344" y="1663864"/>
                <a:ext cx="7678056" cy="3648701"/>
              </a:xfrm>
              <a:prstGeom prst="flowChartProcess">
                <a:avLst/>
              </a:prstGeom>
              <a:noFill/>
              <a:ln w="38100">
                <a:solidFill>
                  <a:srgbClr val="FB3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ID" sz="1350"/>
              </a:p>
            </p:txBody>
          </p:sp>
          <p:sp>
            <p:nvSpPr>
              <p:cNvPr id="33" name="Half Frame 32">
                <a:extLst>
                  <a:ext uri="{FF2B5EF4-FFF2-40B4-BE49-F238E27FC236}">
                    <a16:creationId xmlns:a16="http://schemas.microsoft.com/office/drawing/2014/main" xmlns="" id="{FE05C89A-931B-3750-846B-5AC3F0C8A194}"/>
                  </a:ext>
                </a:extLst>
              </p:cNvPr>
              <p:cNvSpPr/>
              <p:nvPr/>
            </p:nvSpPr>
            <p:spPr>
              <a:xfrm>
                <a:off x="2366488" y="1083291"/>
                <a:ext cx="522515" cy="580572"/>
              </a:xfrm>
              <a:prstGeom prst="halfFrame">
                <a:avLst/>
              </a:prstGeom>
              <a:solidFill>
                <a:srgbClr val="FB3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ID" sz="1350" dirty="0">
                  <a:solidFill>
                    <a:schemeClr val="tx1"/>
                  </a:solidFill>
                </a:endParaRPr>
              </a:p>
            </p:txBody>
          </p:sp>
          <p:sp>
            <p:nvSpPr>
              <p:cNvPr id="34" name="Half Frame 33">
                <a:extLst>
                  <a:ext uri="{FF2B5EF4-FFF2-40B4-BE49-F238E27FC236}">
                    <a16:creationId xmlns:a16="http://schemas.microsoft.com/office/drawing/2014/main" xmlns="" id="{4C9DBE81-25EC-A10B-B980-FE0AB5604F3D}"/>
                  </a:ext>
                </a:extLst>
              </p:cNvPr>
              <p:cNvSpPr/>
              <p:nvPr/>
            </p:nvSpPr>
            <p:spPr>
              <a:xfrm rot="10800000">
                <a:off x="9535885" y="4731992"/>
                <a:ext cx="522515" cy="580572"/>
              </a:xfrm>
              <a:prstGeom prst="halfFrame">
                <a:avLst/>
              </a:prstGeom>
              <a:solidFill>
                <a:srgbClr val="FB3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ID" sz="1350" dirty="0">
                  <a:solidFill>
                    <a:schemeClr val="tx1"/>
                  </a:solidFill>
                </a:endParaRPr>
              </a:p>
            </p:txBody>
          </p:sp>
        </p:grpSp>
      </p:gr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43669"/>
            <a:ext cx="9143244" cy="499831"/>
          </a:xfrm>
          <a:prstGeom prst="rect">
            <a:avLst/>
          </a:prstGeom>
        </p:spPr>
      </p:pic>
      <p:sp>
        <p:nvSpPr>
          <p:cNvPr id="13" name="TextBox 12">
            <a:extLst>
              <a:ext uri="{FF2B5EF4-FFF2-40B4-BE49-F238E27FC236}">
                <a16:creationId xmlns:a16="http://schemas.microsoft.com/office/drawing/2014/main" xmlns="" id="{E4B060E2-BCDE-76A0-D9E1-9A7C09CE415F}"/>
              </a:ext>
            </a:extLst>
          </p:cNvPr>
          <p:cNvSpPr txBox="1"/>
          <p:nvPr/>
        </p:nvSpPr>
        <p:spPr>
          <a:xfrm>
            <a:off x="6888088" y="2499172"/>
            <a:ext cx="2246455" cy="261610"/>
          </a:xfrm>
          <a:prstGeom prst="rect">
            <a:avLst/>
          </a:prstGeom>
          <a:noFill/>
        </p:spPr>
        <p:txBody>
          <a:bodyPr wrap="square" rtlCol="0">
            <a:spAutoFit/>
          </a:bodyPr>
          <a:lstStyle/>
          <a:p>
            <a:r>
              <a:rPr lang="en-US" sz="1050" dirty="0" err="1"/>
              <a:t>Sumber</a:t>
            </a:r>
            <a:r>
              <a:rPr lang="en-US" sz="1050" dirty="0"/>
              <a:t>: </a:t>
            </a:r>
            <a:r>
              <a:rPr lang="en-US" sz="1050" i="1" dirty="0"/>
              <a:t>freepik.com</a:t>
            </a:r>
            <a:r>
              <a:rPr lang="en-US" sz="1050" dirty="0"/>
              <a:t>/johan111</a:t>
            </a:r>
            <a:endParaRPr lang="en-ID" sz="1050" dirty="0"/>
          </a:p>
        </p:txBody>
      </p:sp>
    </p:spTree>
    <p:extLst>
      <p:ext uri="{BB962C8B-B14F-4D97-AF65-F5344CB8AC3E}">
        <p14:creationId xmlns:p14="http://schemas.microsoft.com/office/powerpoint/2010/main" val="3296985341"/>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15"/>
        <p:cNvGrpSpPr/>
        <p:nvPr/>
      </p:nvGrpSpPr>
      <p:grpSpPr>
        <a:xfrm>
          <a:off x="0" y="0"/>
          <a:ext cx="0" cy="0"/>
          <a:chOff x="0" y="0"/>
          <a:chExt cx="0" cy="0"/>
        </a:xfrm>
      </p:grpSpPr>
      <p:pic>
        <p:nvPicPr>
          <p:cNvPr id="64" name="Picture 63">
            <a:extLst>
              <a:ext uri="{FF2B5EF4-FFF2-40B4-BE49-F238E27FC236}">
                <a16:creationId xmlns:a16="http://schemas.microsoft.com/office/drawing/2014/main" xmlns="" id="{C97300C4-E225-C785-6AE4-69C72B6C0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25"/>
            <a:ext cx="9143244" cy="5143500"/>
          </a:xfrm>
          <a:prstGeom prst="rect">
            <a:avLst/>
          </a:prstGeom>
        </p:spPr>
      </p:pic>
      <p:sp>
        <p:nvSpPr>
          <p:cNvPr id="2816" name="Google Shape;2816;p61"/>
          <p:cNvSpPr txBox="1">
            <a:spLocks noGrp="1"/>
          </p:cNvSpPr>
          <p:nvPr>
            <p:ph type="title"/>
          </p:nvPr>
        </p:nvSpPr>
        <p:spPr>
          <a:xfrm>
            <a:off x="720000" y="450475"/>
            <a:ext cx="6015000" cy="365700"/>
          </a:xfrm>
          <a:prstGeom prst="rect">
            <a:avLst/>
          </a:prstGeom>
        </p:spPr>
        <p:txBody>
          <a:bodyPr spcFirstLastPara="1" wrap="square" lIns="182875" tIns="0" rIns="91425" bIns="91425" anchor="ctr" anchorCtr="0">
            <a:noAutofit/>
          </a:bodyPr>
          <a:lstStyle/>
          <a:p>
            <a:pPr marL="0" lvl="0" indent="0" algn="l" rtl="0">
              <a:spcBef>
                <a:spcPts val="0"/>
              </a:spcBef>
              <a:spcAft>
                <a:spcPts val="0"/>
              </a:spcAft>
              <a:buNone/>
            </a:pPr>
            <a:r>
              <a:rPr lang="en-ID" sz="2800" b="1" spc="600" dirty="0">
                <a:solidFill>
                  <a:srgbClr val="FFC000"/>
                </a:solidFill>
                <a:latin typeface="+mn-lt"/>
              </a:rPr>
              <a:t>K</a:t>
            </a:r>
            <a:r>
              <a:rPr lang="en" sz="2800" b="1" spc="600" dirty="0">
                <a:solidFill>
                  <a:srgbClr val="FFC000"/>
                </a:solidFill>
                <a:latin typeface="+mn-lt"/>
              </a:rPr>
              <a:t>operasi syariah</a:t>
            </a:r>
            <a:endParaRPr sz="2800" b="1" spc="600" dirty="0">
              <a:solidFill>
                <a:srgbClr val="FFC000"/>
              </a:solidFill>
              <a:latin typeface="+mn-lt"/>
            </a:endParaRPr>
          </a:p>
        </p:txBody>
      </p:sp>
      <p:grpSp>
        <p:nvGrpSpPr>
          <p:cNvPr id="2817" name="Google Shape;2817;p61"/>
          <p:cNvGrpSpPr/>
          <p:nvPr/>
        </p:nvGrpSpPr>
        <p:grpSpPr>
          <a:xfrm>
            <a:off x="819469" y="949950"/>
            <a:ext cx="4236715" cy="1834988"/>
            <a:chOff x="1591088" y="2066521"/>
            <a:chExt cx="2839800" cy="1761602"/>
          </a:xfrm>
        </p:grpSpPr>
        <p:grpSp>
          <p:nvGrpSpPr>
            <p:cNvPr id="2818" name="Google Shape;2818;p61"/>
            <p:cNvGrpSpPr/>
            <p:nvPr/>
          </p:nvGrpSpPr>
          <p:grpSpPr>
            <a:xfrm>
              <a:off x="1591088" y="2066521"/>
              <a:ext cx="2839800" cy="1749529"/>
              <a:chOff x="5584025" y="473444"/>
              <a:chExt cx="2839800" cy="1749529"/>
            </a:xfrm>
          </p:grpSpPr>
          <p:sp>
            <p:nvSpPr>
              <p:cNvPr id="2819" name="Google Shape;2819;p61"/>
              <p:cNvSpPr/>
              <p:nvPr/>
            </p:nvSpPr>
            <p:spPr>
              <a:xfrm rot="10800000" flipH="1">
                <a:off x="5584025" y="737973"/>
                <a:ext cx="2839800" cy="1485000"/>
              </a:xfrm>
              <a:prstGeom prst="round2SameRect">
                <a:avLst>
                  <a:gd name="adj1" fmla="val 7130"/>
                  <a:gd name="adj2" fmla="val 0"/>
                </a:avLst>
              </a:prstGeom>
              <a:solidFill>
                <a:schemeClr val="accent2">
                  <a:lumMod val="60000"/>
                  <a:lumOff val="40000"/>
                </a:scheme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820" name="Google Shape;2820;p61"/>
              <p:cNvSpPr/>
              <p:nvPr/>
            </p:nvSpPr>
            <p:spPr>
              <a:xfrm>
                <a:off x="5584025" y="473444"/>
                <a:ext cx="2839800" cy="307574"/>
              </a:xfrm>
              <a:prstGeom prst="round2SameRect">
                <a:avLst>
                  <a:gd name="adj1" fmla="val 35758"/>
                  <a:gd name="adj2" fmla="val 0"/>
                </a:avLst>
              </a:prstGeom>
              <a:solidFill>
                <a:schemeClr val="accent2">
                  <a:lumMod val="20000"/>
                  <a:lumOff val="80000"/>
                </a:scheme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US" sz="2000" b="1" spc="300" dirty="0" err="1"/>
                  <a:t>Pengertian</a:t>
                </a:r>
                <a:endParaRPr sz="2000" b="1" spc="300" dirty="0"/>
              </a:p>
            </p:txBody>
          </p:sp>
          <p:sp>
            <p:nvSpPr>
              <p:cNvPr id="2821" name="Google Shape;2821;p61"/>
              <p:cNvSpPr/>
              <p:nvPr/>
            </p:nvSpPr>
            <p:spPr>
              <a:xfrm>
                <a:off x="7480325" y="545525"/>
                <a:ext cx="169500" cy="169500"/>
              </a:xfrm>
              <a:custGeom>
                <a:avLst/>
                <a:gdLst/>
                <a:ahLst/>
                <a:cxnLst/>
                <a:rect l="l" t="t" r="r" b="b"/>
                <a:pathLst>
                  <a:path w="6780" h="6780" extrusionOk="0">
                    <a:moveTo>
                      <a:pt x="700" y="1"/>
                    </a:moveTo>
                    <a:cubicBezTo>
                      <a:pt x="305" y="1"/>
                      <a:pt x="1" y="305"/>
                      <a:pt x="1" y="670"/>
                    </a:cubicBezTo>
                    <a:lnTo>
                      <a:pt x="1" y="6110"/>
                    </a:lnTo>
                    <a:cubicBezTo>
                      <a:pt x="1" y="6475"/>
                      <a:pt x="305" y="6779"/>
                      <a:pt x="700" y="6779"/>
                    </a:cubicBezTo>
                    <a:lnTo>
                      <a:pt x="6110" y="6779"/>
                    </a:lnTo>
                    <a:cubicBezTo>
                      <a:pt x="6475" y="6779"/>
                      <a:pt x="6779" y="6475"/>
                      <a:pt x="6779" y="6110"/>
                    </a:cubicBezTo>
                    <a:lnTo>
                      <a:pt x="6779" y="670"/>
                    </a:lnTo>
                    <a:cubicBezTo>
                      <a:pt x="6779" y="305"/>
                      <a:pt x="6506" y="1"/>
                      <a:pt x="6110" y="1"/>
                    </a:cubicBezTo>
                    <a:close/>
                  </a:path>
                </a:pathLst>
              </a:custGeom>
              <a:solidFill>
                <a:srgbClr val="FEF2F2"/>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822" name="Google Shape;2822;p61"/>
              <p:cNvSpPr/>
              <p:nvPr/>
            </p:nvSpPr>
            <p:spPr>
              <a:xfrm>
                <a:off x="7522125" y="633288"/>
                <a:ext cx="85900" cy="25"/>
              </a:xfrm>
              <a:custGeom>
                <a:avLst/>
                <a:gdLst/>
                <a:ahLst/>
                <a:cxnLst/>
                <a:rect l="l" t="t" r="r" b="b"/>
                <a:pathLst>
                  <a:path w="3436" h="1" fill="none" extrusionOk="0">
                    <a:moveTo>
                      <a:pt x="3435" y="0"/>
                    </a:moveTo>
                    <a:lnTo>
                      <a:pt x="1" y="0"/>
                    </a:lnTo>
                  </a:path>
                </a:pathLst>
              </a:custGeom>
              <a:noFill/>
              <a:ln w="28875" cap="rnd" cmpd="sng">
                <a:solidFill>
                  <a:srgbClr val="42375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823" name="Google Shape;2823;p61"/>
              <p:cNvSpPr/>
              <p:nvPr/>
            </p:nvSpPr>
            <p:spPr>
              <a:xfrm>
                <a:off x="8024425" y="545525"/>
                <a:ext cx="169475" cy="169500"/>
              </a:xfrm>
              <a:custGeom>
                <a:avLst/>
                <a:gdLst/>
                <a:ahLst/>
                <a:cxnLst/>
                <a:rect l="l" t="t" r="r" b="b"/>
                <a:pathLst>
                  <a:path w="6779" h="6780" extrusionOk="0">
                    <a:moveTo>
                      <a:pt x="669" y="1"/>
                    </a:moveTo>
                    <a:cubicBezTo>
                      <a:pt x="274" y="1"/>
                      <a:pt x="0" y="305"/>
                      <a:pt x="0" y="670"/>
                    </a:cubicBezTo>
                    <a:lnTo>
                      <a:pt x="0" y="6110"/>
                    </a:lnTo>
                    <a:cubicBezTo>
                      <a:pt x="0" y="6475"/>
                      <a:pt x="274" y="6779"/>
                      <a:pt x="669" y="6779"/>
                    </a:cubicBezTo>
                    <a:lnTo>
                      <a:pt x="6079" y="6779"/>
                    </a:lnTo>
                    <a:cubicBezTo>
                      <a:pt x="6475" y="6779"/>
                      <a:pt x="6778" y="6475"/>
                      <a:pt x="6778" y="6110"/>
                    </a:cubicBezTo>
                    <a:lnTo>
                      <a:pt x="6778" y="670"/>
                    </a:lnTo>
                    <a:cubicBezTo>
                      <a:pt x="6778" y="305"/>
                      <a:pt x="6475" y="1"/>
                      <a:pt x="6079" y="1"/>
                    </a:cubicBezTo>
                    <a:close/>
                  </a:path>
                </a:pathLst>
              </a:custGeom>
              <a:solidFill>
                <a:srgbClr val="FEF2F2"/>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824" name="Google Shape;2824;p61"/>
              <p:cNvSpPr/>
              <p:nvPr/>
            </p:nvSpPr>
            <p:spPr>
              <a:xfrm>
                <a:off x="8024425" y="545525"/>
                <a:ext cx="169475" cy="169500"/>
              </a:xfrm>
              <a:custGeom>
                <a:avLst/>
                <a:gdLst/>
                <a:ahLst/>
                <a:cxnLst/>
                <a:rect l="l" t="t" r="r" b="b"/>
                <a:pathLst>
                  <a:path w="6779" h="6780" fill="none" extrusionOk="0">
                    <a:moveTo>
                      <a:pt x="6079" y="6779"/>
                    </a:moveTo>
                    <a:lnTo>
                      <a:pt x="669" y="6779"/>
                    </a:lnTo>
                    <a:cubicBezTo>
                      <a:pt x="274" y="6779"/>
                      <a:pt x="0" y="6475"/>
                      <a:pt x="0" y="6110"/>
                    </a:cubicBezTo>
                    <a:lnTo>
                      <a:pt x="0" y="670"/>
                    </a:lnTo>
                    <a:cubicBezTo>
                      <a:pt x="0" y="305"/>
                      <a:pt x="274" y="1"/>
                      <a:pt x="669" y="1"/>
                    </a:cubicBezTo>
                    <a:lnTo>
                      <a:pt x="6079" y="1"/>
                    </a:lnTo>
                    <a:cubicBezTo>
                      <a:pt x="6475" y="1"/>
                      <a:pt x="6778" y="305"/>
                      <a:pt x="6778" y="670"/>
                    </a:cubicBezTo>
                    <a:lnTo>
                      <a:pt x="6778" y="6110"/>
                    </a:lnTo>
                    <a:cubicBezTo>
                      <a:pt x="6778" y="6475"/>
                      <a:pt x="6475" y="6779"/>
                      <a:pt x="6079"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825" name="Google Shape;2825;p61"/>
              <p:cNvSpPr/>
              <p:nvPr/>
            </p:nvSpPr>
            <p:spPr>
              <a:xfrm>
                <a:off x="8029725" y="549325"/>
                <a:ext cx="158850" cy="160375"/>
              </a:xfrm>
              <a:custGeom>
                <a:avLst/>
                <a:gdLst/>
                <a:ahLst/>
                <a:cxnLst/>
                <a:rect l="l" t="t" r="r" b="b"/>
                <a:pathLst>
                  <a:path w="6354" h="6415" fill="none" extrusionOk="0">
                    <a:moveTo>
                      <a:pt x="1" y="1"/>
                    </a:moveTo>
                    <a:lnTo>
                      <a:pt x="6354" y="6414"/>
                    </a:lnTo>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826" name="Google Shape;2826;p61"/>
              <p:cNvSpPr/>
              <p:nvPr/>
            </p:nvSpPr>
            <p:spPr>
              <a:xfrm>
                <a:off x="8028975" y="549325"/>
                <a:ext cx="158850" cy="160375"/>
              </a:xfrm>
              <a:custGeom>
                <a:avLst/>
                <a:gdLst/>
                <a:ahLst/>
                <a:cxnLst/>
                <a:rect l="l" t="t" r="r" b="b"/>
                <a:pathLst>
                  <a:path w="6354" h="6415" fill="none" extrusionOk="0">
                    <a:moveTo>
                      <a:pt x="6353" y="1"/>
                    </a:moveTo>
                    <a:lnTo>
                      <a:pt x="1" y="6414"/>
                    </a:lnTo>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827" name="Google Shape;2827;p61"/>
              <p:cNvSpPr/>
              <p:nvPr/>
            </p:nvSpPr>
            <p:spPr>
              <a:xfrm>
                <a:off x="8024425" y="545525"/>
                <a:ext cx="169475" cy="169500"/>
              </a:xfrm>
              <a:custGeom>
                <a:avLst/>
                <a:gdLst/>
                <a:ahLst/>
                <a:cxnLst/>
                <a:rect l="l" t="t" r="r" b="b"/>
                <a:pathLst>
                  <a:path w="6779" h="6780" fill="none" extrusionOk="0">
                    <a:moveTo>
                      <a:pt x="6079" y="6779"/>
                    </a:moveTo>
                    <a:lnTo>
                      <a:pt x="669" y="6779"/>
                    </a:lnTo>
                    <a:cubicBezTo>
                      <a:pt x="274" y="6779"/>
                      <a:pt x="0" y="6475"/>
                      <a:pt x="0" y="6110"/>
                    </a:cubicBezTo>
                    <a:lnTo>
                      <a:pt x="0" y="670"/>
                    </a:lnTo>
                    <a:cubicBezTo>
                      <a:pt x="0" y="305"/>
                      <a:pt x="274" y="1"/>
                      <a:pt x="669" y="1"/>
                    </a:cubicBezTo>
                    <a:lnTo>
                      <a:pt x="6079" y="1"/>
                    </a:lnTo>
                    <a:cubicBezTo>
                      <a:pt x="6475" y="1"/>
                      <a:pt x="6778" y="305"/>
                      <a:pt x="6778" y="670"/>
                    </a:cubicBezTo>
                    <a:lnTo>
                      <a:pt x="6778" y="6110"/>
                    </a:lnTo>
                    <a:cubicBezTo>
                      <a:pt x="6778" y="6475"/>
                      <a:pt x="6475" y="6779"/>
                      <a:pt x="6079"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828" name="Google Shape;2828;p61"/>
              <p:cNvSpPr/>
              <p:nvPr/>
            </p:nvSpPr>
            <p:spPr>
              <a:xfrm>
                <a:off x="7752375" y="545525"/>
                <a:ext cx="169475" cy="169500"/>
              </a:xfrm>
              <a:custGeom>
                <a:avLst/>
                <a:gdLst/>
                <a:ahLst/>
                <a:cxnLst/>
                <a:rect l="l" t="t" r="r" b="b"/>
                <a:pathLst>
                  <a:path w="6779" h="6780" extrusionOk="0">
                    <a:moveTo>
                      <a:pt x="669" y="1"/>
                    </a:moveTo>
                    <a:cubicBezTo>
                      <a:pt x="305" y="1"/>
                      <a:pt x="1" y="305"/>
                      <a:pt x="1" y="670"/>
                    </a:cubicBezTo>
                    <a:lnTo>
                      <a:pt x="1" y="6110"/>
                    </a:lnTo>
                    <a:cubicBezTo>
                      <a:pt x="1" y="6475"/>
                      <a:pt x="305" y="6779"/>
                      <a:pt x="669" y="6779"/>
                    </a:cubicBezTo>
                    <a:lnTo>
                      <a:pt x="6110" y="6779"/>
                    </a:lnTo>
                    <a:cubicBezTo>
                      <a:pt x="6475" y="6779"/>
                      <a:pt x="6779" y="6475"/>
                      <a:pt x="6779" y="6110"/>
                    </a:cubicBezTo>
                    <a:lnTo>
                      <a:pt x="6779" y="670"/>
                    </a:lnTo>
                    <a:cubicBezTo>
                      <a:pt x="6779" y="305"/>
                      <a:pt x="6475" y="1"/>
                      <a:pt x="6110" y="1"/>
                    </a:cubicBezTo>
                    <a:close/>
                  </a:path>
                </a:pathLst>
              </a:custGeom>
              <a:solidFill>
                <a:srgbClr val="FEF2F2"/>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829" name="Google Shape;2829;p61"/>
              <p:cNvSpPr/>
              <p:nvPr/>
            </p:nvSpPr>
            <p:spPr>
              <a:xfrm>
                <a:off x="7752375" y="545525"/>
                <a:ext cx="169475" cy="169500"/>
              </a:xfrm>
              <a:custGeom>
                <a:avLst/>
                <a:gdLst/>
                <a:ahLst/>
                <a:cxnLst/>
                <a:rect l="l" t="t" r="r" b="b"/>
                <a:pathLst>
                  <a:path w="6779" h="6780" fill="none" extrusionOk="0">
                    <a:moveTo>
                      <a:pt x="6110" y="6779"/>
                    </a:moveTo>
                    <a:lnTo>
                      <a:pt x="669" y="6779"/>
                    </a:lnTo>
                    <a:cubicBezTo>
                      <a:pt x="305" y="6779"/>
                      <a:pt x="1" y="6475"/>
                      <a:pt x="1" y="6110"/>
                    </a:cubicBezTo>
                    <a:lnTo>
                      <a:pt x="1" y="670"/>
                    </a:lnTo>
                    <a:cubicBezTo>
                      <a:pt x="1" y="305"/>
                      <a:pt x="305" y="1"/>
                      <a:pt x="669" y="1"/>
                    </a:cubicBezTo>
                    <a:lnTo>
                      <a:pt x="6110" y="1"/>
                    </a:lnTo>
                    <a:cubicBezTo>
                      <a:pt x="6475"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830" name="Google Shape;2830;p61"/>
              <p:cNvSpPr/>
              <p:nvPr/>
            </p:nvSpPr>
            <p:spPr>
              <a:xfrm>
                <a:off x="7752375" y="545525"/>
                <a:ext cx="169475" cy="169500"/>
              </a:xfrm>
              <a:custGeom>
                <a:avLst/>
                <a:gdLst/>
                <a:ahLst/>
                <a:cxnLst/>
                <a:rect l="l" t="t" r="r" b="b"/>
                <a:pathLst>
                  <a:path w="6779" h="6780" fill="none" extrusionOk="0">
                    <a:moveTo>
                      <a:pt x="6110" y="6779"/>
                    </a:moveTo>
                    <a:lnTo>
                      <a:pt x="669" y="6779"/>
                    </a:lnTo>
                    <a:cubicBezTo>
                      <a:pt x="305" y="6779"/>
                      <a:pt x="1" y="6475"/>
                      <a:pt x="1" y="6110"/>
                    </a:cubicBezTo>
                    <a:lnTo>
                      <a:pt x="1" y="670"/>
                    </a:lnTo>
                    <a:cubicBezTo>
                      <a:pt x="1" y="305"/>
                      <a:pt x="305" y="1"/>
                      <a:pt x="669" y="1"/>
                    </a:cubicBezTo>
                    <a:lnTo>
                      <a:pt x="6110" y="1"/>
                    </a:lnTo>
                    <a:cubicBezTo>
                      <a:pt x="6475"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831" name="Google Shape;2831;p61"/>
              <p:cNvSpPr/>
              <p:nvPr/>
            </p:nvSpPr>
            <p:spPr>
              <a:xfrm>
                <a:off x="7794175" y="601000"/>
                <a:ext cx="85900" cy="64625"/>
              </a:xfrm>
              <a:custGeom>
                <a:avLst/>
                <a:gdLst/>
                <a:ahLst/>
                <a:cxnLst/>
                <a:rect l="l" t="t" r="r" b="b"/>
                <a:pathLst>
                  <a:path w="3436" h="2585" fill="none" extrusionOk="0">
                    <a:moveTo>
                      <a:pt x="0" y="1"/>
                    </a:moveTo>
                    <a:lnTo>
                      <a:pt x="3435" y="1"/>
                    </a:lnTo>
                    <a:lnTo>
                      <a:pt x="3435" y="2584"/>
                    </a:lnTo>
                    <a:lnTo>
                      <a:pt x="0" y="2584"/>
                    </a:lnTo>
                    <a:close/>
                  </a:path>
                </a:pathLst>
              </a:custGeom>
              <a:noFill/>
              <a:ln w="23550" cap="rnd" cmpd="sng">
                <a:solidFill>
                  <a:srgbClr val="42375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832" name="Google Shape;2832;p61"/>
              <p:cNvSpPr/>
              <p:nvPr/>
            </p:nvSpPr>
            <p:spPr>
              <a:xfrm>
                <a:off x="7480325" y="545525"/>
                <a:ext cx="169500" cy="169500"/>
              </a:xfrm>
              <a:custGeom>
                <a:avLst/>
                <a:gdLst/>
                <a:ahLst/>
                <a:cxnLst/>
                <a:rect l="l" t="t" r="r" b="b"/>
                <a:pathLst>
                  <a:path w="6780" h="6780" fill="none" extrusionOk="0">
                    <a:moveTo>
                      <a:pt x="6110" y="6779"/>
                    </a:moveTo>
                    <a:lnTo>
                      <a:pt x="700" y="6779"/>
                    </a:lnTo>
                    <a:cubicBezTo>
                      <a:pt x="305" y="6779"/>
                      <a:pt x="1" y="6475"/>
                      <a:pt x="1" y="6110"/>
                    </a:cubicBezTo>
                    <a:lnTo>
                      <a:pt x="1" y="670"/>
                    </a:lnTo>
                    <a:cubicBezTo>
                      <a:pt x="1" y="305"/>
                      <a:pt x="305" y="1"/>
                      <a:pt x="700" y="1"/>
                    </a:cubicBezTo>
                    <a:lnTo>
                      <a:pt x="6110" y="1"/>
                    </a:lnTo>
                    <a:cubicBezTo>
                      <a:pt x="6506"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833" name="Google Shape;2833;p61"/>
              <p:cNvSpPr/>
              <p:nvPr/>
            </p:nvSpPr>
            <p:spPr>
              <a:xfrm>
                <a:off x="7480325" y="545525"/>
                <a:ext cx="169500" cy="169500"/>
              </a:xfrm>
              <a:custGeom>
                <a:avLst/>
                <a:gdLst/>
                <a:ahLst/>
                <a:cxnLst/>
                <a:rect l="l" t="t" r="r" b="b"/>
                <a:pathLst>
                  <a:path w="6780" h="6780" fill="none" extrusionOk="0">
                    <a:moveTo>
                      <a:pt x="6110" y="6779"/>
                    </a:moveTo>
                    <a:lnTo>
                      <a:pt x="700" y="6779"/>
                    </a:lnTo>
                    <a:cubicBezTo>
                      <a:pt x="305" y="6779"/>
                      <a:pt x="1" y="6475"/>
                      <a:pt x="1" y="6110"/>
                    </a:cubicBezTo>
                    <a:lnTo>
                      <a:pt x="1" y="670"/>
                    </a:lnTo>
                    <a:cubicBezTo>
                      <a:pt x="1" y="305"/>
                      <a:pt x="305" y="1"/>
                      <a:pt x="700" y="1"/>
                    </a:cubicBezTo>
                    <a:lnTo>
                      <a:pt x="6110" y="1"/>
                    </a:lnTo>
                    <a:cubicBezTo>
                      <a:pt x="6506"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p:txBody>
          </p:sp>
        </p:grpSp>
        <p:grpSp>
          <p:nvGrpSpPr>
            <p:cNvPr id="2834" name="Google Shape;2834;p61"/>
            <p:cNvGrpSpPr/>
            <p:nvPr/>
          </p:nvGrpSpPr>
          <p:grpSpPr>
            <a:xfrm flipH="1">
              <a:off x="3523881" y="3529987"/>
              <a:ext cx="815291" cy="298136"/>
              <a:chOff x="7613525" y="0"/>
              <a:chExt cx="939275" cy="343475"/>
            </a:xfrm>
          </p:grpSpPr>
          <p:sp>
            <p:nvSpPr>
              <p:cNvPr id="2835" name="Google Shape;2835;p61"/>
              <p:cNvSpPr/>
              <p:nvPr/>
            </p:nvSpPr>
            <p:spPr>
              <a:xfrm>
                <a:off x="7652300" y="24300"/>
                <a:ext cx="876175" cy="291075"/>
              </a:xfrm>
              <a:custGeom>
                <a:avLst/>
                <a:gdLst/>
                <a:ahLst/>
                <a:cxnLst/>
                <a:rect l="l" t="t" r="r" b="b"/>
                <a:pathLst>
                  <a:path w="35047" h="11643" extrusionOk="0">
                    <a:moveTo>
                      <a:pt x="0" y="11642"/>
                    </a:moveTo>
                    <a:lnTo>
                      <a:pt x="34803" y="11642"/>
                    </a:lnTo>
                    <a:cubicBezTo>
                      <a:pt x="34803" y="11642"/>
                      <a:pt x="35046" y="8481"/>
                      <a:pt x="31156" y="8967"/>
                    </a:cubicBezTo>
                    <a:cubicBezTo>
                      <a:pt x="31156" y="8967"/>
                      <a:pt x="33192" y="6809"/>
                      <a:pt x="31946" y="4530"/>
                    </a:cubicBezTo>
                    <a:cubicBezTo>
                      <a:pt x="31308" y="3314"/>
                      <a:pt x="29970" y="2645"/>
                      <a:pt x="28603" y="2736"/>
                    </a:cubicBezTo>
                    <a:cubicBezTo>
                      <a:pt x="26992" y="2858"/>
                      <a:pt x="25046" y="3861"/>
                      <a:pt x="25837" y="8208"/>
                    </a:cubicBezTo>
                    <a:cubicBezTo>
                      <a:pt x="25837" y="8208"/>
                      <a:pt x="24712" y="7387"/>
                      <a:pt x="23435" y="8177"/>
                    </a:cubicBezTo>
                    <a:cubicBezTo>
                      <a:pt x="23435" y="8177"/>
                      <a:pt x="23466" y="8116"/>
                      <a:pt x="23496" y="8025"/>
                    </a:cubicBezTo>
                    <a:cubicBezTo>
                      <a:pt x="24074" y="5654"/>
                      <a:pt x="21824" y="3527"/>
                      <a:pt x="19545" y="4347"/>
                    </a:cubicBezTo>
                    <a:cubicBezTo>
                      <a:pt x="18845" y="4621"/>
                      <a:pt x="18086" y="5138"/>
                      <a:pt x="17386" y="6141"/>
                    </a:cubicBezTo>
                    <a:cubicBezTo>
                      <a:pt x="17386" y="6141"/>
                      <a:pt x="18845" y="1521"/>
                      <a:pt x="15715" y="396"/>
                    </a:cubicBezTo>
                    <a:cubicBezTo>
                      <a:pt x="14681" y="1"/>
                      <a:pt x="13526" y="92"/>
                      <a:pt x="12554" y="609"/>
                    </a:cubicBezTo>
                    <a:cubicBezTo>
                      <a:pt x="11277" y="1308"/>
                      <a:pt x="9666" y="2919"/>
                      <a:pt x="9848" y="6718"/>
                    </a:cubicBezTo>
                    <a:cubicBezTo>
                      <a:pt x="9848" y="6718"/>
                      <a:pt x="9727" y="3435"/>
                      <a:pt x="6900" y="3284"/>
                    </a:cubicBezTo>
                    <a:cubicBezTo>
                      <a:pt x="5532" y="3192"/>
                      <a:pt x="4225" y="3983"/>
                      <a:pt x="3678" y="5259"/>
                    </a:cubicBezTo>
                    <a:cubicBezTo>
                      <a:pt x="3222" y="6293"/>
                      <a:pt x="3161" y="7812"/>
                      <a:pt x="4803" y="9575"/>
                    </a:cubicBezTo>
                    <a:cubicBezTo>
                      <a:pt x="4803" y="9606"/>
                      <a:pt x="1003" y="8542"/>
                      <a:pt x="0" y="11642"/>
                    </a:cubicBezTo>
                    <a:close/>
                  </a:path>
                </a:pathLst>
              </a:custGeom>
              <a:solidFill>
                <a:schemeClr val="accent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2836" name="Google Shape;2836;p61"/>
              <p:cNvSpPr/>
              <p:nvPr/>
            </p:nvSpPr>
            <p:spPr>
              <a:xfrm>
                <a:off x="7613525" y="0"/>
                <a:ext cx="939275" cy="343475"/>
              </a:xfrm>
              <a:custGeom>
                <a:avLst/>
                <a:gdLst/>
                <a:ahLst/>
                <a:cxnLst/>
                <a:rect l="l" t="t" r="r" b="b"/>
                <a:pathLst>
                  <a:path w="37571" h="13739" extrusionOk="0">
                    <a:moveTo>
                      <a:pt x="11396" y="7624"/>
                    </a:moveTo>
                    <a:cubicBezTo>
                      <a:pt x="11397" y="7646"/>
                      <a:pt x="11398" y="7668"/>
                      <a:pt x="11399" y="7690"/>
                    </a:cubicBezTo>
                    <a:cubicBezTo>
                      <a:pt x="11399" y="7679"/>
                      <a:pt x="11399" y="7656"/>
                      <a:pt x="11396" y="7624"/>
                    </a:cubicBezTo>
                    <a:close/>
                    <a:moveTo>
                      <a:pt x="15959" y="1125"/>
                    </a:moveTo>
                    <a:cubicBezTo>
                      <a:pt x="16384" y="1125"/>
                      <a:pt x="16840" y="1216"/>
                      <a:pt x="17266" y="1368"/>
                    </a:cubicBezTo>
                    <a:cubicBezTo>
                      <a:pt x="20396" y="2493"/>
                      <a:pt x="18968" y="7113"/>
                      <a:pt x="18968" y="7113"/>
                    </a:cubicBezTo>
                    <a:cubicBezTo>
                      <a:pt x="19667" y="6110"/>
                      <a:pt x="20396" y="5593"/>
                      <a:pt x="21096" y="5319"/>
                    </a:cubicBezTo>
                    <a:cubicBezTo>
                      <a:pt x="21430" y="5198"/>
                      <a:pt x="21764" y="5137"/>
                      <a:pt x="22099" y="5137"/>
                    </a:cubicBezTo>
                    <a:cubicBezTo>
                      <a:pt x="23983" y="5137"/>
                      <a:pt x="25533" y="6991"/>
                      <a:pt x="25047" y="8997"/>
                    </a:cubicBezTo>
                    <a:cubicBezTo>
                      <a:pt x="25017" y="9088"/>
                      <a:pt x="25017" y="9149"/>
                      <a:pt x="25017" y="9149"/>
                    </a:cubicBezTo>
                    <a:cubicBezTo>
                      <a:pt x="25412" y="8876"/>
                      <a:pt x="25807" y="8815"/>
                      <a:pt x="26141" y="8815"/>
                    </a:cubicBezTo>
                    <a:cubicBezTo>
                      <a:pt x="26871" y="8815"/>
                      <a:pt x="27388" y="9180"/>
                      <a:pt x="27388" y="9180"/>
                    </a:cubicBezTo>
                    <a:cubicBezTo>
                      <a:pt x="26597" y="4833"/>
                      <a:pt x="28543" y="3830"/>
                      <a:pt x="30154" y="3708"/>
                    </a:cubicBezTo>
                    <a:lnTo>
                      <a:pt x="30427" y="3708"/>
                    </a:lnTo>
                    <a:cubicBezTo>
                      <a:pt x="31704" y="3708"/>
                      <a:pt x="32889" y="4377"/>
                      <a:pt x="33497" y="5502"/>
                    </a:cubicBezTo>
                    <a:cubicBezTo>
                      <a:pt x="34743" y="7781"/>
                      <a:pt x="32707" y="9939"/>
                      <a:pt x="32707" y="9939"/>
                    </a:cubicBezTo>
                    <a:cubicBezTo>
                      <a:pt x="32980" y="9909"/>
                      <a:pt x="33223" y="9879"/>
                      <a:pt x="33467" y="9879"/>
                    </a:cubicBezTo>
                    <a:cubicBezTo>
                      <a:pt x="36567" y="9879"/>
                      <a:pt x="36354" y="12614"/>
                      <a:pt x="36354" y="12614"/>
                    </a:cubicBezTo>
                    <a:lnTo>
                      <a:pt x="1551" y="12614"/>
                    </a:lnTo>
                    <a:cubicBezTo>
                      <a:pt x="2129" y="10760"/>
                      <a:pt x="3709" y="10395"/>
                      <a:pt x="4895" y="10395"/>
                    </a:cubicBezTo>
                    <a:cubicBezTo>
                      <a:pt x="5715" y="10395"/>
                      <a:pt x="6354" y="10578"/>
                      <a:pt x="6354" y="10578"/>
                    </a:cubicBezTo>
                    <a:cubicBezTo>
                      <a:pt x="4712" y="8784"/>
                      <a:pt x="4773" y="7265"/>
                      <a:pt x="5229" y="6231"/>
                    </a:cubicBezTo>
                    <a:cubicBezTo>
                      <a:pt x="5746" y="5015"/>
                      <a:pt x="6962" y="4256"/>
                      <a:pt x="8269" y="4256"/>
                    </a:cubicBezTo>
                    <a:lnTo>
                      <a:pt x="8451" y="4256"/>
                    </a:lnTo>
                    <a:cubicBezTo>
                      <a:pt x="11017" y="4398"/>
                      <a:pt x="11363" y="7135"/>
                      <a:pt x="11396" y="7624"/>
                    </a:cubicBezTo>
                    <a:lnTo>
                      <a:pt x="11396" y="7624"/>
                    </a:lnTo>
                    <a:cubicBezTo>
                      <a:pt x="11236" y="3872"/>
                      <a:pt x="12835" y="2276"/>
                      <a:pt x="14105" y="1581"/>
                    </a:cubicBezTo>
                    <a:cubicBezTo>
                      <a:pt x="14682" y="1277"/>
                      <a:pt x="15320" y="1125"/>
                      <a:pt x="15959" y="1125"/>
                    </a:cubicBezTo>
                    <a:close/>
                    <a:moveTo>
                      <a:pt x="15959" y="0"/>
                    </a:moveTo>
                    <a:cubicBezTo>
                      <a:pt x="15138" y="0"/>
                      <a:pt x="14317" y="183"/>
                      <a:pt x="13588" y="578"/>
                    </a:cubicBezTo>
                    <a:cubicBezTo>
                      <a:pt x="12706" y="1034"/>
                      <a:pt x="11460" y="2006"/>
                      <a:pt x="10761" y="3921"/>
                    </a:cubicBezTo>
                    <a:cubicBezTo>
                      <a:pt x="10184" y="3465"/>
                      <a:pt x="9454" y="3161"/>
                      <a:pt x="8512" y="3100"/>
                    </a:cubicBezTo>
                    <a:lnTo>
                      <a:pt x="8299" y="3100"/>
                    </a:lnTo>
                    <a:cubicBezTo>
                      <a:pt x="6506" y="3100"/>
                      <a:pt x="4895" y="4164"/>
                      <a:pt x="4196" y="5775"/>
                    </a:cubicBezTo>
                    <a:cubicBezTo>
                      <a:pt x="3800" y="6657"/>
                      <a:pt x="3588" y="7873"/>
                      <a:pt x="4165" y="9301"/>
                    </a:cubicBezTo>
                    <a:cubicBezTo>
                      <a:pt x="2341" y="9514"/>
                      <a:pt x="1004" y="10578"/>
                      <a:pt x="487" y="12250"/>
                    </a:cubicBezTo>
                    <a:lnTo>
                      <a:pt x="1" y="13739"/>
                    </a:lnTo>
                    <a:lnTo>
                      <a:pt x="37418" y="13739"/>
                    </a:lnTo>
                    <a:lnTo>
                      <a:pt x="37479" y="12675"/>
                    </a:lnTo>
                    <a:cubicBezTo>
                      <a:pt x="37509" y="12523"/>
                      <a:pt x="37570" y="11064"/>
                      <a:pt x="36537" y="9909"/>
                    </a:cubicBezTo>
                    <a:cubicBezTo>
                      <a:pt x="36050" y="9392"/>
                      <a:pt x="35412" y="9058"/>
                      <a:pt x="34682" y="8876"/>
                    </a:cubicBezTo>
                    <a:cubicBezTo>
                      <a:pt x="35108" y="7842"/>
                      <a:pt x="35321" y="6444"/>
                      <a:pt x="34530" y="4955"/>
                    </a:cubicBezTo>
                    <a:cubicBezTo>
                      <a:pt x="33740" y="3496"/>
                      <a:pt x="32160" y="2584"/>
                      <a:pt x="30427" y="2584"/>
                    </a:cubicBezTo>
                    <a:lnTo>
                      <a:pt x="30093" y="2584"/>
                    </a:lnTo>
                    <a:cubicBezTo>
                      <a:pt x="28786" y="2675"/>
                      <a:pt x="27722" y="3192"/>
                      <a:pt x="27023" y="4104"/>
                    </a:cubicBezTo>
                    <a:cubicBezTo>
                      <a:pt x="26445" y="4833"/>
                      <a:pt x="26141" y="5806"/>
                      <a:pt x="26080" y="6961"/>
                    </a:cubicBezTo>
                    <a:cubicBezTo>
                      <a:pt x="25929" y="6505"/>
                      <a:pt x="25685" y="6049"/>
                      <a:pt x="25381" y="5623"/>
                    </a:cubicBezTo>
                    <a:cubicBezTo>
                      <a:pt x="24591" y="4620"/>
                      <a:pt x="23375" y="4012"/>
                      <a:pt x="22099" y="4012"/>
                    </a:cubicBezTo>
                    <a:cubicBezTo>
                      <a:pt x="21643" y="4012"/>
                      <a:pt x="21156" y="4104"/>
                      <a:pt x="20700" y="4256"/>
                    </a:cubicBezTo>
                    <a:cubicBezTo>
                      <a:pt x="20609" y="4286"/>
                      <a:pt x="20518" y="4347"/>
                      <a:pt x="20396" y="4377"/>
                    </a:cubicBezTo>
                    <a:cubicBezTo>
                      <a:pt x="20305" y="2705"/>
                      <a:pt x="19606" y="1003"/>
                      <a:pt x="17661" y="274"/>
                    </a:cubicBezTo>
                    <a:cubicBezTo>
                      <a:pt x="17114" y="91"/>
                      <a:pt x="16536" y="0"/>
                      <a:pt x="15959" y="0"/>
                    </a:cubicBezTo>
                    <a:close/>
                  </a:path>
                </a:pathLst>
              </a:custGeom>
              <a:solidFill>
                <a:schemeClr val="dk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grpSp>
      </p:grpSp>
      <p:grpSp>
        <p:nvGrpSpPr>
          <p:cNvPr id="44" name="Google Shape;2817;p61">
            <a:extLst>
              <a:ext uri="{FF2B5EF4-FFF2-40B4-BE49-F238E27FC236}">
                <a16:creationId xmlns:a16="http://schemas.microsoft.com/office/drawing/2014/main" xmlns="" id="{59F9F4C5-418B-9626-F163-A465ADA5BAFA}"/>
              </a:ext>
            </a:extLst>
          </p:cNvPr>
          <p:cNvGrpSpPr/>
          <p:nvPr/>
        </p:nvGrpSpPr>
        <p:grpSpPr>
          <a:xfrm>
            <a:off x="834502" y="2796413"/>
            <a:ext cx="4236720" cy="1826264"/>
            <a:chOff x="1591088" y="2018150"/>
            <a:chExt cx="2839800" cy="1809973"/>
          </a:xfrm>
          <a:solidFill>
            <a:schemeClr val="accent2">
              <a:lumMod val="60000"/>
              <a:lumOff val="40000"/>
            </a:schemeClr>
          </a:solidFill>
        </p:grpSpPr>
        <p:grpSp>
          <p:nvGrpSpPr>
            <p:cNvPr id="45" name="Google Shape;2818;p61">
              <a:extLst>
                <a:ext uri="{FF2B5EF4-FFF2-40B4-BE49-F238E27FC236}">
                  <a16:creationId xmlns:a16="http://schemas.microsoft.com/office/drawing/2014/main" xmlns="" id="{087BFA55-6C26-A4DD-9F01-8EC7B5C43167}"/>
                </a:ext>
              </a:extLst>
            </p:cNvPr>
            <p:cNvGrpSpPr/>
            <p:nvPr/>
          </p:nvGrpSpPr>
          <p:grpSpPr>
            <a:xfrm>
              <a:off x="1591088" y="2018150"/>
              <a:ext cx="2839800" cy="1797900"/>
              <a:chOff x="5584025" y="425073"/>
              <a:chExt cx="2839800" cy="1797900"/>
            </a:xfrm>
            <a:grpFill/>
          </p:grpSpPr>
          <p:sp>
            <p:nvSpPr>
              <p:cNvPr id="49" name="Google Shape;2819;p61">
                <a:extLst>
                  <a:ext uri="{FF2B5EF4-FFF2-40B4-BE49-F238E27FC236}">
                    <a16:creationId xmlns:a16="http://schemas.microsoft.com/office/drawing/2014/main" xmlns="" id="{3F6FF1E1-EB2B-CE73-675C-BF155BC676DD}"/>
                  </a:ext>
                </a:extLst>
              </p:cNvPr>
              <p:cNvSpPr/>
              <p:nvPr/>
            </p:nvSpPr>
            <p:spPr>
              <a:xfrm rot="10800000" flipH="1">
                <a:off x="5584025" y="737973"/>
                <a:ext cx="2839800" cy="1485000"/>
              </a:xfrm>
              <a:prstGeom prst="round2SameRect">
                <a:avLst>
                  <a:gd name="adj1" fmla="val 7130"/>
                  <a:gd name="adj2" fmla="val 0"/>
                </a:avLst>
              </a:prstGeom>
              <a:grp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2820;p61">
                <a:extLst>
                  <a:ext uri="{FF2B5EF4-FFF2-40B4-BE49-F238E27FC236}">
                    <a16:creationId xmlns:a16="http://schemas.microsoft.com/office/drawing/2014/main" xmlns="" id="{A726C5A8-71EE-AD1B-DB45-69BA6F3412EE}"/>
                  </a:ext>
                </a:extLst>
              </p:cNvPr>
              <p:cNvSpPr/>
              <p:nvPr/>
            </p:nvSpPr>
            <p:spPr>
              <a:xfrm>
                <a:off x="5584025" y="425073"/>
                <a:ext cx="2839800" cy="324972"/>
              </a:xfrm>
              <a:prstGeom prst="round2SameRect">
                <a:avLst>
                  <a:gd name="adj1" fmla="val 35758"/>
                  <a:gd name="adj2" fmla="val 0"/>
                </a:avLst>
              </a:prstGeom>
              <a:solidFill>
                <a:schemeClr val="accent2">
                  <a:lumMod val="20000"/>
                  <a:lumOff val="80000"/>
                </a:scheme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000" b="1" spc="300" dirty="0"/>
                  <a:t>Sejarah</a:t>
                </a:r>
                <a:endParaRPr sz="2000" b="1" spc="300" dirty="0"/>
              </a:p>
            </p:txBody>
          </p:sp>
          <p:sp>
            <p:nvSpPr>
              <p:cNvPr id="51" name="Google Shape;2821;p61">
                <a:extLst>
                  <a:ext uri="{FF2B5EF4-FFF2-40B4-BE49-F238E27FC236}">
                    <a16:creationId xmlns:a16="http://schemas.microsoft.com/office/drawing/2014/main" xmlns="" id="{6C942378-7134-DFC2-1645-836D036A836E}"/>
                  </a:ext>
                </a:extLst>
              </p:cNvPr>
              <p:cNvSpPr/>
              <p:nvPr/>
            </p:nvSpPr>
            <p:spPr>
              <a:xfrm>
                <a:off x="7480325" y="545525"/>
                <a:ext cx="169500" cy="169500"/>
              </a:xfrm>
              <a:custGeom>
                <a:avLst/>
                <a:gdLst/>
                <a:ahLst/>
                <a:cxnLst/>
                <a:rect l="l" t="t" r="r" b="b"/>
                <a:pathLst>
                  <a:path w="6780" h="6780" extrusionOk="0">
                    <a:moveTo>
                      <a:pt x="700" y="1"/>
                    </a:moveTo>
                    <a:cubicBezTo>
                      <a:pt x="305" y="1"/>
                      <a:pt x="1" y="305"/>
                      <a:pt x="1" y="670"/>
                    </a:cubicBezTo>
                    <a:lnTo>
                      <a:pt x="1" y="6110"/>
                    </a:lnTo>
                    <a:cubicBezTo>
                      <a:pt x="1" y="6475"/>
                      <a:pt x="305" y="6779"/>
                      <a:pt x="700" y="6779"/>
                    </a:cubicBezTo>
                    <a:lnTo>
                      <a:pt x="6110" y="6779"/>
                    </a:lnTo>
                    <a:cubicBezTo>
                      <a:pt x="6475" y="6779"/>
                      <a:pt x="6779" y="6475"/>
                      <a:pt x="6779" y="6110"/>
                    </a:cubicBezTo>
                    <a:lnTo>
                      <a:pt x="6779" y="670"/>
                    </a:lnTo>
                    <a:cubicBezTo>
                      <a:pt x="6779" y="305"/>
                      <a:pt x="6506" y="1"/>
                      <a:pt x="61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2822;p61">
                <a:extLst>
                  <a:ext uri="{FF2B5EF4-FFF2-40B4-BE49-F238E27FC236}">
                    <a16:creationId xmlns:a16="http://schemas.microsoft.com/office/drawing/2014/main" xmlns="" id="{928985C2-A3CF-6C7E-BAB2-45CB0843C618}"/>
                  </a:ext>
                </a:extLst>
              </p:cNvPr>
              <p:cNvSpPr/>
              <p:nvPr/>
            </p:nvSpPr>
            <p:spPr>
              <a:xfrm>
                <a:off x="7522125" y="633288"/>
                <a:ext cx="85900" cy="25"/>
              </a:xfrm>
              <a:custGeom>
                <a:avLst/>
                <a:gdLst/>
                <a:ahLst/>
                <a:cxnLst/>
                <a:rect l="l" t="t" r="r" b="b"/>
                <a:pathLst>
                  <a:path w="3436" h="1" fill="none" extrusionOk="0">
                    <a:moveTo>
                      <a:pt x="3435" y="0"/>
                    </a:moveTo>
                    <a:lnTo>
                      <a:pt x="1" y="0"/>
                    </a:lnTo>
                  </a:path>
                </a:pathLst>
              </a:custGeom>
              <a:grpFill/>
              <a:ln w="28875" cap="rnd" cmpd="sng">
                <a:solidFill>
                  <a:srgbClr val="4237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823;p61">
                <a:extLst>
                  <a:ext uri="{FF2B5EF4-FFF2-40B4-BE49-F238E27FC236}">
                    <a16:creationId xmlns:a16="http://schemas.microsoft.com/office/drawing/2014/main" xmlns="" id="{09675AE4-2704-1795-CB73-798F395712CC}"/>
                  </a:ext>
                </a:extLst>
              </p:cNvPr>
              <p:cNvSpPr/>
              <p:nvPr/>
            </p:nvSpPr>
            <p:spPr>
              <a:xfrm>
                <a:off x="8024425" y="545525"/>
                <a:ext cx="169475" cy="169500"/>
              </a:xfrm>
              <a:custGeom>
                <a:avLst/>
                <a:gdLst/>
                <a:ahLst/>
                <a:cxnLst/>
                <a:rect l="l" t="t" r="r" b="b"/>
                <a:pathLst>
                  <a:path w="6779" h="6780" extrusionOk="0">
                    <a:moveTo>
                      <a:pt x="669" y="1"/>
                    </a:moveTo>
                    <a:cubicBezTo>
                      <a:pt x="274" y="1"/>
                      <a:pt x="0" y="305"/>
                      <a:pt x="0" y="670"/>
                    </a:cubicBezTo>
                    <a:lnTo>
                      <a:pt x="0" y="6110"/>
                    </a:lnTo>
                    <a:cubicBezTo>
                      <a:pt x="0" y="6475"/>
                      <a:pt x="274" y="6779"/>
                      <a:pt x="669" y="6779"/>
                    </a:cubicBezTo>
                    <a:lnTo>
                      <a:pt x="6079" y="6779"/>
                    </a:lnTo>
                    <a:cubicBezTo>
                      <a:pt x="6475" y="6779"/>
                      <a:pt x="6778" y="6475"/>
                      <a:pt x="6778" y="6110"/>
                    </a:cubicBezTo>
                    <a:lnTo>
                      <a:pt x="6778" y="670"/>
                    </a:lnTo>
                    <a:cubicBezTo>
                      <a:pt x="6778" y="305"/>
                      <a:pt x="6475" y="1"/>
                      <a:pt x="60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824;p61">
                <a:extLst>
                  <a:ext uri="{FF2B5EF4-FFF2-40B4-BE49-F238E27FC236}">
                    <a16:creationId xmlns:a16="http://schemas.microsoft.com/office/drawing/2014/main" xmlns="" id="{29D33F31-51B5-8746-3856-2DE97D475FF4}"/>
                  </a:ext>
                </a:extLst>
              </p:cNvPr>
              <p:cNvSpPr/>
              <p:nvPr/>
            </p:nvSpPr>
            <p:spPr>
              <a:xfrm>
                <a:off x="8024425" y="545525"/>
                <a:ext cx="169475" cy="169500"/>
              </a:xfrm>
              <a:custGeom>
                <a:avLst/>
                <a:gdLst/>
                <a:ahLst/>
                <a:cxnLst/>
                <a:rect l="l" t="t" r="r" b="b"/>
                <a:pathLst>
                  <a:path w="6779" h="6780" fill="none" extrusionOk="0">
                    <a:moveTo>
                      <a:pt x="6079" y="6779"/>
                    </a:moveTo>
                    <a:lnTo>
                      <a:pt x="669" y="6779"/>
                    </a:lnTo>
                    <a:cubicBezTo>
                      <a:pt x="274" y="6779"/>
                      <a:pt x="0" y="6475"/>
                      <a:pt x="0" y="6110"/>
                    </a:cubicBezTo>
                    <a:lnTo>
                      <a:pt x="0" y="670"/>
                    </a:lnTo>
                    <a:cubicBezTo>
                      <a:pt x="0" y="305"/>
                      <a:pt x="274" y="1"/>
                      <a:pt x="669" y="1"/>
                    </a:cubicBezTo>
                    <a:lnTo>
                      <a:pt x="6079" y="1"/>
                    </a:lnTo>
                    <a:cubicBezTo>
                      <a:pt x="6475" y="1"/>
                      <a:pt x="6778" y="305"/>
                      <a:pt x="6778" y="670"/>
                    </a:cubicBezTo>
                    <a:lnTo>
                      <a:pt x="6778" y="6110"/>
                    </a:lnTo>
                    <a:cubicBezTo>
                      <a:pt x="6778" y="6475"/>
                      <a:pt x="6475" y="6779"/>
                      <a:pt x="6079" y="6779"/>
                    </a:cubicBezTo>
                    <a:close/>
                  </a:path>
                </a:pathLst>
              </a:custGeom>
              <a:grp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825;p61">
                <a:extLst>
                  <a:ext uri="{FF2B5EF4-FFF2-40B4-BE49-F238E27FC236}">
                    <a16:creationId xmlns:a16="http://schemas.microsoft.com/office/drawing/2014/main" xmlns="" id="{CB1257C0-D5AF-5D78-8F4B-1FE59CB01751}"/>
                  </a:ext>
                </a:extLst>
              </p:cNvPr>
              <p:cNvSpPr/>
              <p:nvPr/>
            </p:nvSpPr>
            <p:spPr>
              <a:xfrm>
                <a:off x="8029725" y="549325"/>
                <a:ext cx="158850" cy="160375"/>
              </a:xfrm>
              <a:custGeom>
                <a:avLst/>
                <a:gdLst/>
                <a:ahLst/>
                <a:cxnLst/>
                <a:rect l="l" t="t" r="r" b="b"/>
                <a:pathLst>
                  <a:path w="6354" h="6415" fill="none" extrusionOk="0">
                    <a:moveTo>
                      <a:pt x="1" y="1"/>
                    </a:moveTo>
                    <a:lnTo>
                      <a:pt x="6354" y="6414"/>
                    </a:lnTo>
                  </a:path>
                </a:pathLst>
              </a:custGeom>
              <a:grp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826;p61">
                <a:extLst>
                  <a:ext uri="{FF2B5EF4-FFF2-40B4-BE49-F238E27FC236}">
                    <a16:creationId xmlns:a16="http://schemas.microsoft.com/office/drawing/2014/main" xmlns="" id="{E5C0A8C4-2E4C-34A2-4A9E-3AA38A3CDDE3}"/>
                  </a:ext>
                </a:extLst>
              </p:cNvPr>
              <p:cNvSpPr/>
              <p:nvPr/>
            </p:nvSpPr>
            <p:spPr>
              <a:xfrm>
                <a:off x="8028975" y="549325"/>
                <a:ext cx="158850" cy="160375"/>
              </a:xfrm>
              <a:custGeom>
                <a:avLst/>
                <a:gdLst/>
                <a:ahLst/>
                <a:cxnLst/>
                <a:rect l="l" t="t" r="r" b="b"/>
                <a:pathLst>
                  <a:path w="6354" h="6415" fill="none" extrusionOk="0">
                    <a:moveTo>
                      <a:pt x="6353" y="1"/>
                    </a:moveTo>
                    <a:lnTo>
                      <a:pt x="1" y="6414"/>
                    </a:lnTo>
                  </a:path>
                </a:pathLst>
              </a:custGeom>
              <a:grp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827;p61">
                <a:extLst>
                  <a:ext uri="{FF2B5EF4-FFF2-40B4-BE49-F238E27FC236}">
                    <a16:creationId xmlns:a16="http://schemas.microsoft.com/office/drawing/2014/main" xmlns="" id="{A0E8F879-C013-6414-DB86-2802A12B145B}"/>
                  </a:ext>
                </a:extLst>
              </p:cNvPr>
              <p:cNvSpPr/>
              <p:nvPr/>
            </p:nvSpPr>
            <p:spPr>
              <a:xfrm>
                <a:off x="8024425" y="545525"/>
                <a:ext cx="169475" cy="169500"/>
              </a:xfrm>
              <a:custGeom>
                <a:avLst/>
                <a:gdLst/>
                <a:ahLst/>
                <a:cxnLst/>
                <a:rect l="l" t="t" r="r" b="b"/>
                <a:pathLst>
                  <a:path w="6779" h="6780" fill="none" extrusionOk="0">
                    <a:moveTo>
                      <a:pt x="6079" y="6779"/>
                    </a:moveTo>
                    <a:lnTo>
                      <a:pt x="669" y="6779"/>
                    </a:lnTo>
                    <a:cubicBezTo>
                      <a:pt x="274" y="6779"/>
                      <a:pt x="0" y="6475"/>
                      <a:pt x="0" y="6110"/>
                    </a:cubicBezTo>
                    <a:lnTo>
                      <a:pt x="0" y="670"/>
                    </a:lnTo>
                    <a:cubicBezTo>
                      <a:pt x="0" y="305"/>
                      <a:pt x="274" y="1"/>
                      <a:pt x="669" y="1"/>
                    </a:cubicBezTo>
                    <a:lnTo>
                      <a:pt x="6079" y="1"/>
                    </a:lnTo>
                    <a:cubicBezTo>
                      <a:pt x="6475" y="1"/>
                      <a:pt x="6778" y="305"/>
                      <a:pt x="6778" y="670"/>
                    </a:cubicBezTo>
                    <a:lnTo>
                      <a:pt x="6778" y="6110"/>
                    </a:lnTo>
                    <a:cubicBezTo>
                      <a:pt x="6778" y="6475"/>
                      <a:pt x="6475" y="6779"/>
                      <a:pt x="6079" y="6779"/>
                    </a:cubicBezTo>
                    <a:close/>
                  </a:path>
                </a:pathLst>
              </a:custGeom>
              <a:grp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828;p61">
                <a:extLst>
                  <a:ext uri="{FF2B5EF4-FFF2-40B4-BE49-F238E27FC236}">
                    <a16:creationId xmlns:a16="http://schemas.microsoft.com/office/drawing/2014/main" xmlns="" id="{71D8380B-87DE-8263-8425-5F7FD66EC452}"/>
                  </a:ext>
                </a:extLst>
              </p:cNvPr>
              <p:cNvSpPr/>
              <p:nvPr/>
            </p:nvSpPr>
            <p:spPr>
              <a:xfrm>
                <a:off x="7752375" y="545525"/>
                <a:ext cx="169475" cy="169500"/>
              </a:xfrm>
              <a:custGeom>
                <a:avLst/>
                <a:gdLst/>
                <a:ahLst/>
                <a:cxnLst/>
                <a:rect l="l" t="t" r="r" b="b"/>
                <a:pathLst>
                  <a:path w="6779" h="6780" extrusionOk="0">
                    <a:moveTo>
                      <a:pt x="669" y="1"/>
                    </a:moveTo>
                    <a:cubicBezTo>
                      <a:pt x="305" y="1"/>
                      <a:pt x="1" y="305"/>
                      <a:pt x="1" y="670"/>
                    </a:cubicBezTo>
                    <a:lnTo>
                      <a:pt x="1" y="6110"/>
                    </a:lnTo>
                    <a:cubicBezTo>
                      <a:pt x="1" y="6475"/>
                      <a:pt x="305" y="6779"/>
                      <a:pt x="669" y="6779"/>
                    </a:cubicBezTo>
                    <a:lnTo>
                      <a:pt x="6110" y="6779"/>
                    </a:lnTo>
                    <a:cubicBezTo>
                      <a:pt x="6475" y="6779"/>
                      <a:pt x="6779" y="6475"/>
                      <a:pt x="6779" y="6110"/>
                    </a:cubicBezTo>
                    <a:lnTo>
                      <a:pt x="6779" y="670"/>
                    </a:lnTo>
                    <a:cubicBezTo>
                      <a:pt x="6779" y="305"/>
                      <a:pt x="6475" y="1"/>
                      <a:pt x="61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829;p61">
                <a:extLst>
                  <a:ext uri="{FF2B5EF4-FFF2-40B4-BE49-F238E27FC236}">
                    <a16:creationId xmlns:a16="http://schemas.microsoft.com/office/drawing/2014/main" xmlns="" id="{244FBEBE-2A1D-7409-CC22-E917B2072144}"/>
                  </a:ext>
                </a:extLst>
              </p:cNvPr>
              <p:cNvSpPr/>
              <p:nvPr/>
            </p:nvSpPr>
            <p:spPr>
              <a:xfrm>
                <a:off x="7752375" y="545525"/>
                <a:ext cx="169475" cy="169500"/>
              </a:xfrm>
              <a:custGeom>
                <a:avLst/>
                <a:gdLst/>
                <a:ahLst/>
                <a:cxnLst/>
                <a:rect l="l" t="t" r="r" b="b"/>
                <a:pathLst>
                  <a:path w="6779" h="6780" fill="none" extrusionOk="0">
                    <a:moveTo>
                      <a:pt x="6110" y="6779"/>
                    </a:moveTo>
                    <a:lnTo>
                      <a:pt x="669" y="6779"/>
                    </a:lnTo>
                    <a:cubicBezTo>
                      <a:pt x="305" y="6779"/>
                      <a:pt x="1" y="6475"/>
                      <a:pt x="1" y="6110"/>
                    </a:cubicBezTo>
                    <a:lnTo>
                      <a:pt x="1" y="670"/>
                    </a:lnTo>
                    <a:cubicBezTo>
                      <a:pt x="1" y="305"/>
                      <a:pt x="305" y="1"/>
                      <a:pt x="669" y="1"/>
                    </a:cubicBezTo>
                    <a:lnTo>
                      <a:pt x="6110" y="1"/>
                    </a:lnTo>
                    <a:cubicBezTo>
                      <a:pt x="6475" y="1"/>
                      <a:pt x="6779" y="305"/>
                      <a:pt x="6779" y="670"/>
                    </a:cubicBezTo>
                    <a:lnTo>
                      <a:pt x="6779" y="6110"/>
                    </a:lnTo>
                    <a:cubicBezTo>
                      <a:pt x="6779" y="6475"/>
                      <a:pt x="6475" y="6779"/>
                      <a:pt x="6110" y="6779"/>
                    </a:cubicBezTo>
                    <a:close/>
                  </a:path>
                </a:pathLst>
              </a:custGeom>
              <a:grp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830;p61">
                <a:extLst>
                  <a:ext uri="{FF2B5EF4-FFF2-40B4-BE49-F238E27FC236}">
                    <a16:creationId xmlns:a16="http://schemas.microsoft.com/office/drawing/2014/main" xmlns="" id="{E3207D8B-75C0-FF88-67FA-97A1AB48C344}"/>
                  </a:ext>
                </a:extLst>
              </p:cNvPr>
              <p:cNvSpPr/>
              <p:nvPr/>
            </p:nvSpPr>
            <p:spPr>
              <a:xfrm>
                <a:off x="7752375" y="545525"/>
                <a:ext cx="169475" cy="169500"/>
              </a:xfrm>
              <a:custGeom>
                <a:avLst/>
                <a:gdLst/>
                <a:ahLst/>
                <a:cxnLst/>
                <a:rect l="l" t="t" r="r" b="b"/>
                <a:pathLst>
                  <a:path w="6779" h="6780" fill="none" extrusionOk="0">
                    <a:moveTo>
                      <a:pt x="6110" y="6779"/>
                    </a:moveTo>
                    <a:lnTo>
                      <a:pt x="669" y="6779"/>
                    </a:lnTo>
                    <a:cubicBezTo>
                      <a:pt x="305" y="6779"/>
                      <a:pt x="1" y="6475"/>
                      <a:pt x="1" y="6110"/>
                    </a:cubicBezTo>
                    <a:lnTo>
                      <a:pt x="1" y="670"/>
                    </a:lnTo>
                    <a:cubicBezTo>
                      <a:pt x="1" y="305"/>
                      <a:pt x="305" y="1"/>
                      <a:pt x="669" y="1"/>
                    </a:cubicBezTo>
                    <a:lnTo>
                      <a:pt x="6110" y="1"/>
                    </a:lnTo>
                    <a:cubicBezTo>
                      <a:pt x="6475" y="1"/>
                      <a:pt x="6779" y="305"/>
                      <a:pt x="6779" y="670"/>
                    </a:cubicBezTo>
                    <a:lnTo>
                      <a:pt x="6779" y="6110"/>
                    </a:lnTo>
                    <a:cubicBezTo>
                      <a:pt x="6779" y="6475"/>
                      <a:pt x="6475" y="6779"/>
                      <a:pt x="6110" y="6779"/>
                    </a:cubicBezTo>
                    <a:close/>
                  </a:path>
                </a:pathLst>
              </a:custGeom>
              <a:grp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831;p61">
                <a:extLst>
                  <a:ext uri="{FF2B5EF4-FFF2-40B4-BE49-F238E27FC236}">
                    <a16:creationId xmlns:a16="http://schemas.microsoft.com/office/drawing/2014/main" xmlns="" id="{985874CA-5A85-99BC-184D-8036D1F7638C}"/>
                  </a:ext>
                </a:extLst>
              </p:cNvPr>
              <p:cNvSpPr/>
              <p:nvPr/>
            </p:nvSpPr>
            <p:spPr>
              <a:xfrm>
                <a:off x="7794175" y="601000"/>
                <a:ext cx="85900" cy="64625"/>
              </a:xfrm>
              <a:custGeom>
                <a:avLst/>
                <a:gdLst/>
                <a:ahLst/>
                <a:cxnLst/>
                <a:rect l="l" t="t" r="r" b="b"/>
                <a:pathLst>
                  <a:path w="3436" h="2585" fill="none" extrusionOk="0">
                    <a:moveTo>
                      <a:pt x="0" y="1"/>
                    </a:moveTo>
                    <a:lnTo>
                      <a:pt x="3435" y="1"/>
                    </a:lnTo>
                    <a:lnTo>
                      <a:pt x="3435" y="2584"/>
                    </a:lnTo>
                    <a:lnTo>
                      <a:pt x="0" y="2584"/>
                    </a:lnTo>
                    <a:close/>
                  </a:path>
                </a:pathLst>
              </a:custGeom>
              <a:grpFill/>
              <a:ln w="23550" cap="rnd" cmpd="sng">
                <a:solidFill>
                  <a:srgbClr val="4237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832;p61">
                <a:extLst>
                  <a:ext uri="{FF2B5EF4-FFF2-40B4-BE49-F238E27FC236}">
                    <a16:creationId xmlns:a16="http://schemas.microsoft.com/office/drawing/2014/main" xmlns="" id="{5A4D4364-2FB5-082C-5A53-62DD99380C87}"/>
                  </a:ext>
                </a:extLst>
              </p:cNvPr>
              <p:cNvSpPr/>
              <p:nvPr/>
            </p:nvSpPr>
            <p:spPr>
              <a:xfrm>
                <a:off x="7480325" y="545525"/>
                <a:ext cx="169500" cy="169500"/>
              </a:xfrm>
              <a:custGeom>
                <a:avLst/>
                <a:gdLst/>
                <a:ahLst/>
                <a:cxnLst/>
                <a:rect l="l" t="t" r="r" b="b"/>
                <a:pathLst>
                  <a:path w="6780" h="6780" fill="none" extrusionOk="0">
                    <a:moveTo>
                      <a:pt x="6110" y="6779"/>
                    </a:moveTo>
                    <a:lnTo>
                      <a:pt x="700" y="6779"/>
                    </a:lnTo>
                    <a:cubicBezTo>
                      <a:pt x="305" y="6779"/>
                      <a:pt x="1" y="6475"/>
                      <a:pt x="1" y="6110"/>
                    </a:cubicBezTo>
                    <a:lnTo>
                      <a:pt x="1" y="670"/>
                    </a:lnTo>
                    <a:cubicBezTo>
                      <a:pt x="1" y="305"/>
                      <a:pt x="305" y="1"/>
                      <a:pt x="700" y="1"/>
                    </a:cubicBezTo>
                    <a:lnTo>
                      <a:pt x="6110" y="1"/>
                    </a:lnTo>
                    <a:cubicBezTo>
                      <a:pt x="6506" y="1"/>
                      <a:pt x="6779" y="305"/>
                      <a:pt x="6779" y="670"/>
                    </a:cubicBezTo>
                    <a:lnTo>
                      <a:pt x="6779" y="6110"/>
                    </a:lnTo>
                    <a:cubicBezTo>
                      <a:pt x="6779" y="6475"/>
                      <a:pt x="6475" y="6779"/>
                      <a:pt x="6110" y="6779"/>
                    </a:cubicBezTo>
                    <a:close/>
                  </a:path>
                </a:pathLst>
              </a:custGeom>
              <a:grp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833;p61">
                <a:extLst>
                  <a:ext uri="{FF2B5EF4-FFF2-40B4-BE49-F238E27FC236}">
                    <a16:creationId xmlns:a16="http://schemas.microsoft.com/office/drawing/2014/main" xmlns="" id="{254FD9AB-E3EB-734C-D971-222739FFAEED}"/>
                  </a:ext>
                </a:extLst>
              </p:cNvPr>
              <p:cNvSpPr/>
              <p:nvPr/>
            </p:nvSpPr>
            <p:spPr>
              <a:xfrm>
                <a:off x="7480325" y="545525"/>
                <a:ext cx="169500" cy="169500"/>
              </a:xfrm>
              <a:custGeom>
                <a:avLst/>
                <a:gdLst/>
                <a:ahLst/>
                <a:cxnLst/>
                <a:rect l="l" t="t" r="r" b="b"/>
                <a:pathLst>
                  <a:path w="6780" h="6780" fill="none" extrusionOk="0">
                    <a:moveTo>
                      <a:pt x="6110" y="6779"/>
                    </a:moveTo>
                    <a:lnTo>
                      <a:pt x="700" y="6779"/>
                    </a:lnTo>
                    <a:cubicBezTo>
                      <a:pt x="305" y="6779"/>
                      <a:pt x="1" y="6475"/>
                      <a:pt x="1" y="6110"/>
                    </a:cubicBezTo>
                    <a:lnTo>
                      <a:pt x="1" y="670"/>
                    </a:lnTo>
                    <a:cubicBezTo>
                      <a:pt x="1" y="305"/>
                      <a:pt x="305" y="1"/>
                      <a:pt x="700" y="1"/>
                    </a:cubicBezTo>
                    <a:lnTo>
                      <a:pt x="6110" y="1"/>
                    </a:lnTo>
                    <a:cubicBezTo>
                      <a:pt x="6506" y="1"/>
                      <a:pt x="6779" y="305"/>
                      <a:pt x="6779" y="670"/>
                    </a:cubicBezTo>
                    <a:lnTo>
                      <a:pt x="6779" y="6110"/>
                    </a:lnTo>
                    <a:cubicBezTo>
                      <a:pt x="6779" y="6475"/>
                      <a:pt x="6475" y="6779"/>
                      <a:pt x="6110" y="6779"/>
                    </a:cubicBezTo>
                    <a:close/>
                  </a:path>
                </a:pathLst>
              </a:custGeom>
              <a:grp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2834;p61">
              <a:extLst>
                <a:ext uri="{FF2B5EF4-FFF2-40B4-BE49-F238E27FC236}">
                  <a16:creationId xmlns:a16="http://schemas.microsoft.com/office/drawing/2014/main" xmlns="" id="{D0CC7E00-802D-32C5-DAF3-5DC6F8635DDD}"/>
                </a:ext>
              </a:extLst>
            </p:cNvPr>
            <p:cNvGrpSpPr/>
            <p:nvPr/>
          </p:nvGrpSpPr>
          <p:grpSpPr>
            <a:xfrm flipH="1">
              <a:off x="3523881" y="3529987"/>
              <a:ext cx="815291" cy="298136"/>
              <a:chOff x="7613525" y="0"/>
              <a:chExt cx="939275" cy="343475"/>
            </a:xfrm>
            <a:grpFill/>
          </p:grpSpPr>
          <p:sp>
            <p:nvSpPr>
              <p:cNvPr id="47" name="Google Shape;2835;p61">
                <a:extLst>
                  <a:ext uri="{FF2B5EF4-FFF2-40B4-BE49-F238E27FC236}">
                    <a16:creationId xmlns:a16="http://schemas.microsoft.com/office/drawing/2014/main" xmlns="" id="{5A537F60-1091-A3F5-50B5-4F0AD63986EA}"/>
                  </a:ext>
                </a:extLst>
              </p:cNvPr>
              <p:cNvSpPr/>
              <p:nvPr/>
            </p:nvSpPr>
            <p:spPr>
              <a:xfrm>
                <a:off x="7652300" y="24300"/>
                <a:ext cx="876175" cy="291075"/>
              </a:xfrm>
              <a:custGeom>
                <a:avLst/>
                <a:gdLst/>
                <a:ahLst/>
                <a:cxnLst/>
                <a:rect l="l" t="t" r="r" b="b"/>
                <a:pathLst>
                  <a:path w="35047" h="11643" extrusionOk="0">
                    <a:moveTo>
                      <a:pt x="0" y="11642"/>
                    </a:moveTo>
                    <a:lnTo>
                      <a:pt x="34803" y="11642"/>
                    </a:lnTo>
                    <a:cubicBezTo>
                      <a:pt x="34803" y="11642"/>
                      <a:pt x="35046" y="8481"/>
                      <a:pt x="31156" y="8967"/>
                    </a:cubicBezTo>
                    <a:cubicBezTo>
                      <a:pt x="31156" y="8967"/>
                      <a:pt x="33192" y="6809"/>
                      <a:pt x="31946" y="4530"/>
                    </a:cubicBezTo>
                    <a:cubicBezTo>
                      <a:pt x="31308" y="3314"/>
                      <a:pt x="29970" y="2645"/>
                      <a:pt x="28603" y="2736"/>
                    </a:cubicBezTo>
                    <a:cubicBezTo>
                      <a:pt x="26992" y="2858"/>
                      <a:pt x="25046" y="3861"/>
                      <a:pt x="25837" y="8208"/>
                    </a:cubicBezTo>
                    <a:cubicBezTo>
                      <a:pt x="25837" y="8208"/>
                      <a:pt x="24712" y="7387"/>
                      <a:pt x="23435" y="8177"/>
                    </a:cubicBezTo>
                    <a:cubicBezTo>
                      <a:pt x="23435" y="8177"/>
                      <a:pt x="23466" y="8116"/>
                      <a:pt x="23496" y="8025"/>
                    </a:cubicBezTo>
                    <a:cubicBezTo>
                      <a:pt x="24074" y="5654"/>
                      <a:pt x="21824" y="3527"/>
                      <a:pt x="19545" y="4347"/>
                    </a:cubicBezTo>
                    <a:cubicBezTo>
                      <a:pt x="18845" y="4621"/>
                      <a:pt x="18086" y="5138"/>
                      <a:pt x="17386" y="6141"/>
                    </a:cubicBezTo>
                    <a:cubicBezTo>
                      <a:pt x="17386" y="6141"/>
                      <a:pt x="18845" y="1521"/>
                      <a:pt x="15715" y="396"/>
                    </a:cubicBezTo>
                    <a:cubicBezTo>
                      <a:pt x="14681" y="1"/>
                      <a:pt x="13526" y="92"/>
                      <a:pt x="12554" y="609"/>
                    </a:cubicBezTo>
                    <a:cubicBezTo>
                      <a:pt x="11277" y="1308"/>
                      <a:pt x="9666" y="2919"/>
                      <a:pt x="9848" y="6718"/>
                    </a:cubicBezTo>
                    <a:cubicBezTo>
                      <a:pt x="9848" y="6718"/>
                      <a:pt x="9727" y="3435"/>
                      <a:pt x="6900" y="3284"/>
                    </a:cubicBezTo>
                    <a:cubicBezTo>
                      <a:pt x="5532" y="3192"/>
                      <a:pt x="4225" y="3983"/>
                      <a:pt x="3678" y="5259"/>
                    </a:cubicBezTo>
                    <a:cubicBezTo>
                      <a:pt x="3222" y="6293"/>
                      <a:pt x="3161" y="7812"/>
                      <a:pt x="4803" y="9575"/>
                    </a:cubicBezTo>
                    <a:cubicBezTo>
                      <a:pt x="4803" y="9606"/>
                      <a:pt x="1003" y="8542"/>
                      <a:pt x="0" y="11642"/>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836;p61">
                <a:extLst>
                  <a:ext uri="{FF2B5EF4-FFF2-40B4-BE49-F238E27FC236}">
                    <a16:creationId xmlns:a16="http://schemas.microsoft.com/office/drawing/2014/main" xmlns="" id="{A7E2B3B1-6EF7-68F8-BA9A-61FB48263D73}"/>
                  </a:ext>
                </a:extLst>
              </p:cNvPr>
              <p:cNvSpPr/>
              <p:nvPr/>
            </p:nvSpPr>
            <p:spPr>
              <a:xfrm>
                <a:off x="7613525" y="0"/>
                <a:ext cx="939275" cy="343475"/>
              </a:xfrm>
              <a:custGeom>
                <a:avLst/>
                <a:gdLst/>
                <a:ahLst/>
                <a:cxnLst/>
                <a:rect l="l" t="t" r="r" b="b"/>
                <a:pathLst>
                  <a:path w="37571" h="13739" extrusionOk="0">
                    <a:moveTo>
                      <a:pt x="11396" y="7624"/>
                    </a:moveTo>
                    <a:cubicBezTo>
                      <a:pt x="11397" y="7646"/>
                      <a:pt x="11398" y="7668"/>
                      <a:pt x="11399" y="7690"/>
                    </a:cubicBezTo>
                    <a:cubicBezTo>
                      <a:pt x="11399" y="7679"/>
                      <a:pt x="11399" y="7656"/>
                      <a:pt x="11396" y="7624"/>
                    </a:cubicBezTo>
                    <a:close/>
                    <a:moveTo>
                      <a:pt x="15959" y="1125"/>
                    </a:moveTo>
                    <a:cubicBezTo>
                      <a:pt x="16384" y="1125"/>
                      <a:pt x="16840" y="1216"/>
                      <a:pt x="17266" y="1368"/>
                    </a:cubicBezTo>
                    <a:cubicBezTo>
                      <a:pt x="20396" y="2493"/>
                      <a:pt x="18968" y="7113"/>
                      <a:pt x="18968" y="7113"/>
                    </a:cubicBezTo>
                    <a:cubicBezTo>
                      <a:pt x="19667" y="6110"/>
                      <a:pt x="20396" y="5593"/>
                      <a:pt x="21096" y="5319"/>
                    </a:cubicBezTo>
                    <a:cubicBezTo>
                      <a:pt x="21430" y="5198"/>
                      <a:pt x="21764" y="5137"/>
                      <a:pt x="22099" y="5137"/>
                    </a:cubicBezTo>
                    <a:cubicBezTo>
                      <a:pt x="23983" y="5137"/>
                      <a:pt x="25533" y="6991"/>
                      <a:pt x="25047" y="8997"/>
                    </a:cubicBezTo>
                    <a:cubicBezTo>
                      <a:pt x="25017" y="9088"/>
                      <a:pt x="25017" y="9149"/>
                      <a:pt x="25017" y="9149"/>
                    </a:cubicBezTo>
                    <a:cubicBezTo>
                      <a:pt x="25412" y="8876"/>
                      <a:pt x="25807" y="8815"/>
                      <a:pt x="26141" y="8815"/>
                    </a:cubicBezTo>
                    <a:cubicBezTo>
                      <a:pt x="26871" y="8815"/>
                      <a:pt x="27388" y="9180"/>
                      <a:pt x="27388" y="9180"/>
                    </a:cubicBezTo>
                    <a:cubicBezTo>
                      <a:pt x="26597" y="4833"/>
                      <a:pt x="28543" y="3830"/>
                      <a:pt x="30154" y="3708"/>
                    </a:cubicBezTo>
                    <a:lnTo>
                      <a:pt x="30427" y="3708"/>
                    </a:lnTo>
                    <a:cubicBezTo>
                      <a:pt x="31704" y="3708"/>
                      <a:pt x="32889" y="4377"/>
                      <a:pt x="33497" y="5502"/>
                    </a:cubicBezTo>
                    <a:cubicBezTo>
                      <a:pt x="34743" y="7781"/>
                      <a:pt x="32707" y="9939"/>
                      <a:pt x="32707" y="9939"/>
                    </a:cubicBezTo>
                    <a:cubicBezTo>
                      <a:pt x="32980" y="9909"/>
                      <a:pt x="33223" y="9879"/>
                      <a:pt x="33467" y="9879"/>
                    </a:cubicBezTo>
                    <a:cubicBezTo>
                      <a:pt x="36567" y="9879"/>
                      <a:pt x="36354" y="12614"/>
                      <a:pt x="36354" y="12614"/>
                    </a:cubicBezTo>
                    <a:lnTo>
                      <a:pt x="1551" y="12614"/>
                    </a:lnTo>
                    <a:cubicBezTo>
                      <a:pt x="2129" y="10760"/>
                      <a:pt x="3709" y="10395"/>
                      <a:pt x="4895" y="10395"/>
                    </a:cubicBezTo>
                    <a:cubicBezTo>
                      <a:pt x="5715" y="10395"/>
                      <a:pt x="6354" y="10578"/>
                      <a:pt x="6354" y="10578"/>
                    </a:cubicBezTo>
                    <a:cubicBezTo>
                      <a:pt x="4712" y="8784"/>
                      <a:pt x="4773" y="7265"/>
                      <a:pt x="5229" y="6231"/>
                    </a:cubicBezTo>
                    <a:cubicBezTo>
                      <a:pt x="5746" y="5015"/>
                      <a:pt x="6962" y="4256"/>
                      <a:pt x="8269" y="4256"/>
                    </a:cubicBezTo>
                    <a:lnTo>
                      <a:pt x="8451" y="4256"/>
                    </a:lnTo>
                    <a:cubicBezTo>
                      <a:pt x="11017" y="4398"/>
                      <a:pt x="11363" y="7135"/>
                      <a:pt x="11396" y="7624"/>
                    </a:cubicBezTo>
                    <a:lnTo>
                      <a:pt x="11396" y="7624"/>
                    </a:lnTo>
                    <a:cubicBezTo>
                      <a:pt x="11236" y="3872"/>
                      <a:pt x="12835" y="2276"/>
                      <a:pt x="14105" y="1581"/>
                    </a:cubicBezTo>
                    <a:cubicBezTo>
                      <a:pt x="14682" y="1277"/>
                      <a:pt x="15320" y="1125"/>
                      <a:pt x="15959" y="1125"/>
                    </a:cubicBezTo>
                    <a:close/>
                    <a:moveTo>
                      <a:pt x="15959" y="0"/>
                    </a:moveTo>
                    <a:cubicBezTo>
                      <a:pt x="15138" y="0"/>
                      <a:pt x="14317" y="183"/>
                      <a:pt x="13588" y="578"/>
                    </a:cubicBezTo>
                    <a:cubicBezTo>
                      <a:pt x="12706" y="1034"/>
                      <a:pt x="11460" y="2006"/>
                      <a:pt x="10761" y="3921"/>
                    </a:cubicBezTo>
                    <a:cubicBezTo>
                      <a:pt x="10184" y="3465"/>
                      <a:pt x="9454" y="3161"/>
                      <a:pt x="8512" y="3100"/>
                    </a:cubicBezTo>
                    <a:lnTo>
                      <a:pt x="8299" y="3100"/>
                    </a:lnTo>
                    <a:cubicBezTo>
                      <a:pt x="6506" y="3100"/>
                      <a:pt x="4895" y="4164"/>
                      <a:pt x="4196" y="5775"/>
                    </a:cubicBezTo>
                    <a:cubicBezTo>
                      <a:pt x="3800" y="6657"/>
                      <a:pt x="3588" y="7873"/>
                      <a:pt x="4165" y="9301"/>
                    </a:cubicBezTo>
                    <a:cubicBezTo>
                      <a:pt x="2341" y="9514"/>
                      <a:pt x="1004" y="10578"/>
                      <a:pt x="487" y="12250"/>
                    </a:cubicBezTo>
                    <a:lnTo>
                      <a:pt x="1" y="13739"/>
                    </a:lnTo>
                    <a:lnTo>
                      <a:pt x="37418" y="13739"/>
                    </a:lnTo>
                    <a:lnTo>
                      <a:pt x="37479" y="12675"/>
                    </a:lnTo>
                    <a:cubicBezTo>
                      <a:pt x="37509" y="12523"/>
                      <a:pt x="37570" y="11064"/>
                      <a:pt x="36537" y="9909"/>
                    </a:cubicBezTo>
                    <a:cubicBezTo>
                      <a:pt x="36050" y="9392"/>
                      <a:pt x="35412" y="9058"/>
                      <a:pt x="34682" y="8876"/>
                    </a:cubicBezTo>
                    <a:cubicBezTo>
                      <a:pt x="35108" y="7842"/>
                      <a:pt x="35321" y="6444"/>
                      <a:pt x="34530" y="4955"/>
                    </a:cubicBezTo>
                    <a:cubicBezTo>
                      <a:pt x="33740" y="3496"/>
                      <a:pt x="32160" y="2584"/>
                      <a:pt x="30427" y="2584"/>
                    </a:cubicBezTo>
                    <a:lnTo>
                      <a:pt x="30093" y="2584"/>
                    </a:lnTo>
                    <a:cubicBezTo>
                      <a:pt x="28786" y="2675"/>
                      <a:pt x="27722" y="3192"/>
                      <a:pt x="27023" y="4104"/>
                    </a:cubicBezTo>
                    <a:cubicBezTo>
                      <a:pt x="26445" y="4833"/>
                      <a:pt x="26141" y="5806"/>
                      <a:pt x="26080" y="6961"/>
                    </a:cubicBezTo>
                    <a:cubicBezTo>
                      <a:pt x="25929" y="6505"/>
                      <a:pt x="25685" y="6049"/>
                      <a:pt x="25381" y="5623"/>
                    </a:cubicBezTo>
                    <a:cubicBezTo>
                      <a:pt x="24591" y="4620"/>
                      <a:pt x="23375" y="4012"/>
                      <a:pt x="22099" y="4012"/>
                    </a:cubicBezTo>
                    <a:cubicBezTo>
                      <a:pt x="21643" y="4012"/>
                      <a:pt x="21156" y="4104"/>
                      <a:pt x="20700" y="4256"/>
                    </a:cubicBezTo>
                    <a:cubicBezTo>
                      <a:pt x="20609" y="4286"/>
                      <a:pt x="20518" y="4347"/>
                      <a:pt x="20396" y="4377"/>
                    </a:cubicBezTo>
                    <a:cubicBezTo>
                      <a:pt x="20305" y="2705"/>
                      <a:pt x="19606" y="1003"/>
                      <a:pt x="17661" y="274"/>
                    </a:cubicBezTo>
                    <a:cubicBezTo>
                      <a:pt x="17114" y="91"/>
                      <a:pt x="16536" y="0"/>
                      <a:pt x="159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8196" name="Picture 4" descr="Partnership concept illustration Free Vector">
            <a:extLst>
              <a:ext uri="{FF2B5EF4-FFF2-40B4-BE49-F238E27FC236}">
                <a16:creationId xmlns:a16="http://schemas.microsoft.com/office/drawing/2014/main" xmlns="" id="{A9739E06-81A9-1335-A3C7-3A71CCD411DE}"/>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68850" y1="27338" x2="69329" y2="35012"/>
                        <a14:foregroundMark x1="68211" y1="43165" x2="70128" y2="42446"/>
                        <a14:foregroundMark x1="70607" y1="41966" x2="65655" y2="45324"/>
                        <a14:foregroundMark x1="52396" y1="64508" x2="55591" y2="65228"/>
                        <a14:foregroundMark x1="49201" y1="69544" x2="50319" y2="71463"/>
                        <a14:foregroundMark x1="57348" y1="53477" x2="59105" y2="64269"/>
                        <a14:foregroundMark x1="79712" y1="50360" x2="79712" y2="63309"/>
                        <a14:foregroundMark x1="79712" y1="63309" x2="79712" y2="63309"/>
                        <a14:foregroundMark x1="79393" y1="64748" x2="80671" y2="71463"/>
                        <a14:foregroundMark x1="85942" y1="67386" x2="86102" y2="71463"/>
                        <a14:foregroundMark x1="57827" y1="74341" x2="57827" y2="74341"/>
                        <a14:foregroundMark x1="58147" y1="72422" x2="58466" y2="82014"/>
                        <a14:foregroundMark x1="63738" y1="46763" x2="63738" y2="50600"/>
                        <a14:foregroundMark x1="62141" y1="46043" x2="60543" y2="45564"/>
                        <a14:foregroundMark x1="60863" y1="45324" x2="57029" y2="45324"/>
                      </a14:backgroundRemoval>
                    </a14:imgEffect>
                  </a14:imgLayer>
                </a14:imgProps>
              </a:ext>
              <a:ext uri="{28A0092B-C50C-407E-A947-70E740481C1C}">
                <a14:useLocalDpi xmlns:a14="http://schemas.microsoft.com/office/drawing/2010/main" val="0"/>
              </a:ext>
            </a:extLst>
          </a:blip>
          <a:srcRect l="12556" r="9737"/>
          <a:stretch/>
        </p:blipFill>
        <p:spPr bwMode="auto">
          <a:xfrm>
            <a:off x="5257800" y="915377"/>
            <a:ext cx="3429000" cy="31739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55432DD4-6BD9-B43F-E5CD-ABE44E10E15A}"/>
              </a:ext>
            </a:extLst>
          </p:cNvPr>
          <p:cNvSpPr txBox="1"/>
          <p:nvPr/>
        </p:nvSpPr>
        <p:spPr>
          <a:xfrm>
            <a:off x="911035" y="1276897"/>
            <a:ext cx="4181244" cy="1323439"/>
          </a:xfrm>
          <a:prstGeom prst="rect">
            <a:avLst/>
          </a:prstGeom>
          <a:noFill/>
        </p:spPr>
        <p:txBody>
          <a:bodyPr wrap="square" rtlCol="0">
            <a:spAutoFit/>
          </a:bodyPr>
          <a:lstStyle/>
          <a:p>
            <a:r>
              <a:rPr lang="en-US" sz="1600" dirty="0" err="1">
                <a:latin typeface="+mj-lt"/>
              </a:rPr>
              <a:t>Bentuk</a:t>
            </a:r>
            <a:r>
              <a:rPr lang="en-US" sz="1600" dirty="0">
                <a:latin typeface="+mj-lt"/>
              </a:rPr>
              <a:t> </a:t>
            </a:r>
            <a:r>
              <a:rPr lang="en-US" sz="1600" dirty="0" err="1">
                <a:latin typeface="+mj-lt"/>
              </a:rPr>
              <a:t>koperasi</a:t>
            </a:r>
            <a:r>
              <a:rPr lang="en-US" sz="1600" dirty="0">
                <a:latin typeface="+mj-lt"/>
              </a:rPr>
              <a:t> yang </a:t>
            </a:r>
            <a:r>
              <a:rPr lang="en-US" sz="1600" dirty="0" err="1">
                <a:latin typeface="+mj-lt"/>
              </a:rPr>
              <a:t>memiliki</a:t>
            </a:r>
            <a:r>
              <a:rPr lang="en-US" sz="1600" dirty="0">
                <a:latin typeface="+mj-lt"/>
              </a:rPr>
              <a:t> </a:t>
            </a:r>
            <a:r>
              <a:rPr lang="en-US" sz="1600" dirty="0" err="1">
                <a:latin typeface="+mj-lt"/>
              </a:rPr>
              <a:t>prinsip</a:t>
            </a:r>
            <a:r>
              <a:rPr lang="en-US" sz="1600" dirty="0">
                <a:latin typeface="+mj-lt"/>
              </a:rPr>
              <a:t>, </a:t>
            </a:r>
            <a:r>
              <a:rPr lang="en-US" sz="1600" dirty="0" err="1">
                <a:latin typeface="+mj-lt"/>
              </a:rPr>
              <a:t>tujuan</a:t>
            </a:r>
            <a:r>
              <a:rPr lang="en-US" sz="1600" dirty="0">
                <a:latin typeface="+mj-lt"/>
              </a:rPr>
              <a:t>, dan </a:t>
            </a:r>
            <a:r>
              <a:rPr lang="en-US" sz="1600" dirty="0" err="1">
                <a:latin typeface="+mj-lt"/>
              </a:rPr>
              <a:t>kegiatan</a:t>
            </a:r>
            <a:r>
              <a:rPr lang="en-US" sz="1600" dirty="0">
                <a:latin typeface="+mj-lt"/>
              </a:rPr>
              <a:t> </a:t>
            </a:r>
            <a:r>
              <a:rPr lang="en-US" sz="1600" dirty="0" err="1">
                <a:latin typeface="+mj-lt"/>
              </a:rPr>
              <a:t>usaha</a:t>
            </a:r>
            <a:r>
              <a:rPr lang="en-US" sz="1600" dirty="0">
                <a:latin typeface="+mj-lt"/>
              </a:rPr>
              <a:t> </a:t>
            </a:r>
            <a:r>
              <a:rPr lang="en-US" sz="1600" dirty="0" err="1">
                <a:latin typeface="+mj-lt"/>
              </a:rPr>
              <a:t>berdasarkan</a:t>
            </a:r>
            <a:r>
              <a:rPr lang="en-US" sz="1600" dirty="0">
                <a:latin typeface="+mj-lt"/>
              </a:rPr>
              <a:t> syariah Islam, </a:t>
            </a:r>
            <a:r>
              <a:rPr lang="en-US" sz="1600" dirty="0" err="1">
                <a:latin typeface="+mj-lt"/>
              </a:rPr>
              <a:t>yaitu</a:t>
            </a:r>
            <a:r>
              <a:rPr lang="en-US" sz="1600" dirty="0">
                <a:latin typeface="+mj-lt"/>
              </a:rPr>
              <a:t> Al-Qur’an dan Hadis yang </a:t>
            </a:r>
            <a:r>
              <a:rPr lang="en-US" sz="1600" dirty="0" err="1">
                <a:latin typeface="+mj-lt"/>
              </a:rPr>
              <a:t>seluruh</a:t>
            </a:r>
            <a:r>
              <a:rPr lang="en-US" sz="1600" dirty="0">
                <a:latin typeface="+mj-lt"/>
              </a:rPr>
              <a:t> </a:t>
            </a:r>
            <a:r>
              <a:rPr lang="en-US" sz="1600" dirty="0" err="1">
                <a:latin typeface="+mj-lt"/>
              </a:rPr>
              <a:t>kegiatannya</a:t>
            </a:r>
            <a:r>
              <a:rPr lang="en-US" sz="1600" dirty="0">
                <a:latin typeface="+mj-lt"/>
              </a:rPr>
              <a:t> </a:t>
            </a:r>
            <a:r>
              <a:rPr lang="en-US" sz="1600" dirty="0" err="1">
                <a:latin typeface="+mj-lt"/>
              </a:rPr>
              <a:t>dilakukan</a:t>
            </a:r>
            <a:r>
              <a:rPr lang="en-US" sz="1600" dirty="0">
                <a:latin typeface="+mj-lt"/>
              </a:rPr>
              <a:t> </a:t>
            </a:r>
            <a:r>
              <a:rPr lang="en-US" sz="1600" dirty="0" err="1">
                <a:latin typeface="+mj-lt"/>
              </a:rPr>
              <a:t>sesuai</a:t>
            </a:r>
            <a:r>
              <a:rPr lang="en-US" sz="1600" dirty="0">
                <a:latin typeface="+mj-lt"/>
              </a:rPr>
              <a:t> fatwa Dewan Syariah Nasional (DSN) </a:t>
            </a:r>
            <a:r>
              <a:rPr lang="en-US" sz="1600" dirty="0" err="1">
                <a:latin typeface="+mj-lt"/>
              </a:rPr>
              <a:t>Majelis</a:t>
            </a:r>
            <a:r>
              <a:rPr lang="en-US" sz="1600" dirty="0">
                <a:latin typeface="+mj-lt"/>
              </a:rPr>
              <a:t> Ulama Indonesia.</a:t>
            </a:r>
            <a:endParaRPr lang="en-ID" sz="1600" dirty="0">
              <a:latin typeface="+mj-lt"/>
            </a:endParaRPr>
          </a:p>
        </p:txBody>
      </p:sp>
      <p:sp>
        <p:nvSpPr>
          <p:cNvPr id="5" name="TextBox 4">
            <a:extLst>
              <a:ext uri="{FF2B5EF4-FFF2-40B4-BE49-F238E27FC236}">
                <a16:creationId xmlns:a16="http://schemas.microsoft.com/office/drawing/2014/main" xmlns="" id="{DE900A99-A136-A96A-28E7-4DFE5B7FDCF2}"/>
              </a:ext>
            </a:extLst>
          </p:cNvPr>
          <p:cNvSpPr txBox="1"/>
          <p:nvPr/>
        </p:nvSpPr>
        <p:spPr>
          <a:xfrm>
            <a:off x="1129759" y="3099085"/>
            <a:ext cx="4106160" cy="1569660"/>
          </a:xfrm>
          <a:prstGeom prst="rect">
            <a:avLst/>
          </a:prstGeom>
          <a:noFill/>
        </p:spPr>
        <p:txBody>
          <a:bodyPr wrap="square" rtlCol="0">
            <a:spAutoFit/>
          </a:bodyPr>
          <a:lstStyle/>
          <a:p>
            <a:r>
              <a:rPr lang="en-US" sz="1600" dirty="0" err="1">
                <a:latin typeface="+mj-lt"/>
              </a:rPr>
              <a:t>Perkembangan</a:t>
            </a:r>
            <a:r>
              <a:rPr lang="en-US" sz="1600" dirty="0">
                <a:latin typeface="+mj-lt"/>
              </a:rPr>
              <a:t> </a:t>
            </a:r>
            <a:r>
              <a:rPr lang="en-US" sz="1600" dirty="0" err="1">
                <a:latin typeface="+mj-lt"/>
              </a:rPr>
              <a:t>koperasi</a:t>
            </a:r>
            <a:r>
              <a:rPr lang="en-US" sz="1600" dirty="0">
                <a:latin typeface="+mj-lt"/>
              </a:rPr>
              <a:t> yang </a:t>
            </a:r>
            <a:r>
              <a:rPr lang="en-US" sz="1600" dirty="0" err="1">
                <a:latin typeface="+mj-lt"/>
              </a:rPr>
              <a:t>berlandaskan</a:t>
            </a:r>
            <a:r>
              <a:rPr lang="en-US" sz="1600" dirty="0">
                <a:latin typeface="+mj-lt"/>
              </a:rPr>
              <a:t> syariah di Indonesia </a:t>
            </a:r>
            <a:r>
              <a:rPr lang="en-US" sz="1600" dirty="0" err="1">
                <a:latin typeface="+mj-lt"/>
              </a:rPr>
              <a:t>pertama</a:t>
            </a:r>
            <a:r>
              <a:rPr lang="en-US" sz="1600" dirty="0">
                <a:latin typeface="+mj-lt"/>
              </a:rPr>
              <a:t> kali </a:t>
            </a:r>
            <a:r>
              <a:rPr lang="en-US" sz="1600" dirty="0" err="1">
                <a:latin typeface="+mj-lt"/>
              </a:rPr>
              <a:t>lahir</a:t>
            </a:r>
            <a:r>
              <a:rPr lang="en-US" sz="1600" dirty="0">
                <a:latin typeface="+mj-lt"/>
              </a:rPr>
              <a:t> </a:t>
            </a:r>
            <a:r>
              <a:rPr lang="en-US" sz="1600" dirty="0" err="1">
                <a:latin typeface="+mj-lt"/>
              </a:rPr>
              <a:t>dalam</a:t>
            </a:r>
            <a:r>
              <a:rPr lang="en-US" sz="1600" dirty="0">
                <a:latin typeface="+mj-lt"/>
              </a:rPr>
              <a:t> </a:t>
            </a:r>
            <a:r>
              <a:rPr lang="en-US" sz="1600" dirty="0" err="1">
                <a:latin typeface="+mj-lt"/>
              </a:rPr>
              <a:t>bentuk</a:t>
            </a:r>
            <a:r>
              <a:rPr lang="en-US" sz="1600" dirty="0">
                <a:latin typeface="+mj-lt"/>
              </a:rPr>
              <a:t> </a:t>
            </a:r>
            <a:r>
              <a:rPr lang="en-US" sz="1600" dirty="0" err="1">
                <a:latin typeface="+mj-lt"/>
              </a:rPr>
              <a:t>paguyuban</a:t>
            </a:r>
            <a:r>
              <a:rPr lang="en-US" sz="1600" dirty="0">
                <a:latin typeface="+mj-lt"/>
              </a:rPr>
              <a:t> </a:t>
            </a:r>
            <a:r>
              <a:rPr lang="en-US" sz="1600" dirty="0" err="1">
                <a:latin typeface="+mj-lt"/>
              </a:rPr>
              <a:t>usaha</a:t>
            </a:r>
            <a:r>
              <a:rPr lang="en-US" sz="1600" dirty="0">
                <a:latin typeface="+mj-lt"/>
              </a:rPr>
              <a:t> Bernama “</a:t>
            </a:r>
            <a:r>
              <a:rPr lang="en-US" sz="1600" dirty="0" err="1">
                <a:latin typeface="+mj-lt"/>
              </a:rPr>
              <a:t>Serikat</a:t>
            </a:r>
            <a:r>
              <a:rPr lang="en-US" sz="1600" dirty="0">
                <a:latin typeface="+mj-lt"/>
              </a:rPr>
              <a:t> </a:t>
            </a:r>
            <a:r>
              <a:rPr lang="en-US" sz="1600" dirty="0" err="1">
                <a:latin typeface="+mj-lt"/>
              </a:rPr>
              <a:t>Dagang</a:t>
            </a:r>
            <a:r>
              <a:rPr lang="en-US" sz="1600" dirty="0">
                <a:latin typeface="+mj-lt"/>
              </a:rPr>
              <a:t> Islam” (SDI) yang </a:t>
            </a:r>
            <a:r>
              <a:rPr lang="en-US" sz="1600" dirty="0" err="1">
                <a:latin typeface="+mj-lt"/>
              </a:rPr>
              <a:t>didirikan</a:t>
            </a:r>
            <a:r>
              <a:rPr lang="en-US" sz="1600" dirty="0">
                <a:latin typeface="+mj-lt"/>
              </a:rPr>
              <a:t> oleh H. </a:t>
            </a:r>
            <a:r>
              <a:rPr lang="en-US" sz="1600" dirty="0" err="1">
                <a:latin typeface="+mj-lt"/>
              </a:rPr>
              <a:t>Samahudin</a:t>
            </a:r>
            <a:r>
              <a:rPr lang="en-US" sz="1600" dirty="0">
                <a:latin typeface="+mj-lt"/>
              </a:rPr>
              <a:t>.</a:t>
            </a:r>
            <a:r>
              <a:rPr lang="en-ID" sz="1600" dirty="0" err="1">
                <a:latin typeface="+mj-lt"/>
              </a:rPr>
              <a:t>Koperasi</a:t>
            </a:r>
            <a:r>
              <a:rPr lang="en-ID" sz="1600" dirty="0">
                <a:latin typeface="+mj-lt"/>
              </a:rPr>
              <a:t> syariah </a:t>
            </a:r>
            <a:r>
              <a:rPr lang="en-ID" sz="1600" dirty="0" err="1">
                <a:latin typeface="+mj-lt"/>
              </a:rPr>
              <a:t>pertama</a:t>
            </a:r>
            <a:r>
              <a:rPr lang="en-ID" sz="1600" dirty="0">
                <a:latin typeface="+mj-lt"/>
              </a:rPr>
              <a:t> di Indonesia </a:t>
            </a:r>
            <a:r>
              <a:rPr lang="en-ID" sz="1600" dirty="0" err="1">
                <a:latin typeface="+mj-lt"/>
              </a:rPr>
              <a:t>lahir</a:t>
            </a:r>
            <a:r>
              <a:rPr lang="en-ID" sz="1600" dirty="0">
                <a:latin typeface="+mj-lt"/>
              </a:rPr>
              <a:t> pada </a:t>
            </a:r>
            <a:r>
              <a:rPr lang="en-ID" sz="1600" dirty="0" err="1">
                <a:latin typeface="+mj-lt"/>
              </a:rPr>
              <a:t>tahun</a:t>
            </a:r>
            <a:r>
              <a:rPr lang="en-ID" sz="1600" dirty="0">
                <a:latin typeface="+mj-lt"/>
              </a:rPr>
              <a:t> 1992.</a:t>
            </a:r>
            <a:endParaRPr lang="en-US" sz="1600" dirty="0">
              <a:latin typeface="+mj-lt"/>
            </a:endParaRPr>
          </a:p>
        </p:txBody>
      </p:sp>
      <p:pic>
        <p:nvPicPr>
          <p:cNvPr id="65" name="Picture 64">
            <a:extLst>
              <a:ext uri="{FF2B5EF4-FFF2-40B4-BE49-F238E27FC236}">
                <a16:creationId xmlns:a16="http://schemas.microsoft.com/office/drawing/2014/main" xmlns="" id="{927553F4-F5EC-803C-74FD-A53AB52732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643669"/>
            <a:ext cx="9143244" cy="499831"/>
          </a:xfrm>
          <a:prstGeom prst="rect">
            <a:avLst/>
          </a:prstGeom>
        </p:spPr>
      </p:pic>
      <p:pic>
        <p:nvPicPr>
          <p:cNvPr id="66" name="Picture 65">
            <a:extLst>
              <a:ext uri="{FF2B5EF4-FFF2-40B4-BE49-F238E27FC236}">
                <a16:creationId xmlns:a16="http://schemas.microsoft.com/office/drawing/2014/main" xmlns="" id="{9A924357-4132-F5B5-3D80-6F7093CF5C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629150"/>
            <a:ext cx="9143244" cy="49983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38"/>
        <p:cNvGrpSpPr/>
        <p:nvPr/>
      </p:nvGrpSpPr>
      <p:grpSpPr>
        <a:xfrm>
          <a:off x="0" y="0"/>
          <a:ext cx="0" cy="0"/>
          <a:chOff x="0" y="0"/>
          <a:chExt cx="0" cy="0"/>
        </a:xfrm>
      </p:grpSpPr>
      <p:grpSp>
        <p:nvGrpSpPr>
          <p:cNvPr id="2139" name="Google Shape;2139;p48"/>
          <p:cNvGrpSpPr/>
          <p:nvPr/>
        </p:nvGrpSpPr>
        <p:grpSpPr>
          <a:xfrm>
            <a:off x="394814" y="895350"/>
            <a:ext cx="1954320" cy="3680120"/>
            <a:chOff x="421305" y="2598650"/>
            <a:chExt cx="1954320" cy="1554600"/>
          </a:xfrm>
          <a:solidFill>
            <a:schemeClr val="accent6">
              <a:lumMod val="20000"/>
              <a:lumOff val="80000"/>
            </a:schemeClr>
          </a:solidFill>
        </p:grpSpPr>
        <p:sp>
          <p:nvSpPr>
            <p:cNvPr id="2140" name="Google Shape;2140;p48"/>
            <p:cNvSpPr/>
            <p:nvPr/>
          </p:nvSpPr>
          <p:spPr>
            <a:xfrm rot="10800000" flipH="1">
              <a:off x="421305" y="2813730"/>
              <a:ext cx="1954320" cy="1339520"/>
            </a:xfrm>
            <a:prstGeom prst="round2SameRect">
              <a:avLst>
                <a:gd name="adj1" fmla="val 13379"/>
                <a:gd name="adj2" fmla="val 0"/>
              </a:avLst>
            </a:prstGeom>
            <a:grp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8"/>
            <p:cNvSpPr/>
            <p:nvPr/>
          </p:nvSpPr>
          <p:spPr>
            <a:xfrm>
              <a:off x="421305" y="2598650"/>
              <a:ext cx="1954320" cy="215080"/>
            </a:xfrm>
            <a:prstGeom prst="round2SameRect">
              <a:avLst>
                <a:gd name="adj1" fmla="val 41147"/>
                <a:gd name="adj2" fmla="val 0"/>
              </a:avLst>
            </a:prstGeom>
            <a:grp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2" name="Google Shape;2142;p48"/>
          <p:cNvGrpSpPr/>
          <p:nvPr/>
        </p:nvGrpSpPr>
        <p:grpSpPr>
          <a:xfrm>
            <a:off x="2434140" y="895350"/>
            <a:ext cx="1960446" cy="3680120"/>
            <a:chOff x="729825" y="2598650"/>
            <a:chExt cx="1645800" cy="1554600"/>
          </a:xfrm>
          <a:solidFill>
            <a:schemeClr val="accent6">
              <a:lumMod val="20000"/>
              <a:lumOff val="80000"/>
            </a:schemeClr>
          </a:solidFill>
        </p:grpSpPr>
        <p:sp>
          <p:nvSpPr>
            <p:cNvPr id="2143" name="Google Shape;2143;p48"/>
            <p:cNvSpPr/>
            <p:nvPr/>
          </p:nvSpPr>
          <p:spPr>
            <a:xfrm rot="10800000" flipH="1">
              <a:off x="729825" y="2810264"/>
              <a:ext cx="1645800" cy="1342986"/>
            </a:xfrm>
            <a:prstGeom prst="round2SameRect">
              <a:avLst>
                <a:gd name="adj1" fmla="val 13379"/>
                <a:gd name="adj2" fmla="val 0"/>
              </a:avLst>
            </a:prstGeom>
            <a:grp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8"/>
            <p:cNvSpPr/>
            <p:nvPr/>
          </p:nvSpPr>
          <p:spPr>
            <a:xfrm>
              <a:off x="729825" y="2598650"/>
              <a:ext cx="1645800" cy="217006"/>
            </a:xfrm>
            <a:prstGeom prst="round2SameRect">
              <a:avLst>
                <a:gd name="adj1" fmla="val 41147"/>
                <a:gd name="adj2" fmla="val 0"/>
              </a:avLst>
            </a:prstGeom>
            <a:grp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45" name="Google Shape;2145;p48"/>
          <p:cNvGrpSpPr/>
          <p:nvPr/>
        </p:nvGrpSpPr>
        <p:grpSpPr>
          <a:xfrm>
            <a:off x="4464120" y="891044"/>
            <a:ext cx="1923055" cy="3680120"/>
            <a:chOff x="729824" y="2598650"/>
            <a:chExt cx="1801133" cy="1554600"/>
          </a:xfrm>
          <a:solidFill>
            <a:schemeClr val="accent6">
              <a:lumMod val="20000"/>
              <a:lumOff val="80000"/>
            </a:schemeClr>
          </a:solidFill>
        </p:grpSpPr>
        <p:sp>
          <p:nvSpPr>
            <p:cNvPr id="2146" name="Google Shape;2146;p48"/>
            <p:cNvSpPr/>
            <p:nvPr/>
          </p:nvSpPr>
          <p:spPr>
            <a:xfrm rot="10800000" flipH="1">
              <a:off x="729824" y="2826291"/>
              <a:ext cx="1801133" cy="1326959"/>
            </a:xfrm>
            <a:prstGeom prst="round2SameRect">
              <a:avLst>
                <a:gd name="adj1" fmla="val 13379"/>
                <a:gd name="adj2" fmla="val 0"/>
              </a:avLst>
            </a:prstGeom>
            <a:grp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8"/>
            <p:cNvSpPr/>
            <p:nvPr/>
          </p:nvSpPr>
          <p:spPr>
            <a:xfrm>
              <a:off x="729825" y="2598650"/>
              <a:ext cx="1801132" cy="227641"/>
            </a:xfrm>
            <a:prstGeom prst="round2SameRect">
              <a:avLst>
                <a:gd name="adj1" fmla="val 41147"/>
                <a:gd name="adj2" fmla="val 0"/>
              </a:avLst>
            </a:prstGeom>
            <a:grp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8" name="Google Shape;2148;p48"/>
          <p:cNvGrpSpPr/>
          <p:nvPr/>
        </p:nvGrpSpPr>
        <p:grpSpPr>
          <a:xfrm>
            <a:off x="6461666" y="917106"/>
            <a:ext cx="2070759" cy="3666730"/>
            <a:chOff x="671932" y="2598650"/>
            <a:chExt cx="1923054" cy="1588411"/>
          </a:xfrm>
          <a:solidFill>
            <a:schemeClr val="accent6">
              <a:lumMod val="20000"/>
              <a:lumOff val="80000"/>
            </a:schemeClr>
          </a:solidFill>
        </p:grpSpPr>
        <p:sp>
          <p:nvSpPr>
            <p:cNvPr id="2149" name="Google Shape;2149;p48"/>
            <p:cNvSpPr/>
            <p:nvPr/>
          </p:nvSpPr>
          <p:spPr>
            <a:xfrm rot="10800000" flipH="1">
              <a:off x="671932" y="2826290"/>
              <a:ext cx="1923054" cy="1360771"/>
            </a:xfrm>
            <a:prstGeom prst="round2SameRect">
              <a:avLst>
                <a:gd name="adj1" fmla="val 13379"/>
                <a:gd name="adj2" fmla="val 0"/>
              </a:avLst>
            </a:prstGeom>
            <a:grp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0" name="Google Shape;2150;p48"/>
            <p:cNvSpPr/>
            <p:nvPr/>
          </p:nvSpPr>
          <p:spPr>
            <a:xfrm>
              <a:off x="671932" y="2598650"/>
              <a:ext cx="1923054" cy="227641"/>
            </a:xfrm>
            <a:prstGeom prst="round2SameRect">
              <a:avLst>
                <a:gd name="adj1" fmla="val 41147"/>
                <a:gd name="adj2" fmla="val 0"/>
              </a:avLst>
            </a:prstGeom>
            <a:grp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1" name="Google Shape;2151;p48"/>
          <p:cNvSpPr txBox="1">
            <a:spLocks noGrp="1"/>
          </p:cNvSpPr>
          <p:nvPr>
            <p:ph type="title"/>
          </p:nvPr>
        </p:nvSpPr>
        <p:spPr>
          <a:xfrm>
            <a:off x="647670" y="942077"/>
            <a:ext cx="14631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ID" sz="1800" b="1" spc="300" dirty="0"/>
              <a:t>D</a:t>
            </a:r>
            <a:r>
              <a:rPr lang="en" sz="1800" b="1" spc="300" dirty="0"/>
              <a:t>asar hukum</a:t>
            </a:r>
            <a:endParaRPr sz="1800" b="1" spc="300" dirty="0"/>
          </a:p>
        </p:txBody>
      </p:sp>
      <p:sp>
        <p:nvSpPr>
          <p:cNvPr id="2153" name="Google Shape;2153;p48"/>
          <p:cNvSpPr txBox="1">
            <a:spLocks noGrp="1"/>
          </p:cNvSpPr>
          <p:nvPr>
            <p:ph type="title" idx="2"/>
          </p:nvPr>
        </p:nvSpPr>
        <p:spPr>
          <a:xfrm>
            <a:off x="4653964" y="1030592"/>
            <a:ext cx="1460287"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spc="300" dirty="0"/>
              <a:t>Tujuan</a:t>
            </a:r>
            <a:endParaRPr sz="2000" b="1" spc="300" dirty="0"/>
          </a:p>
        </p:txBody>
      </p:sp>
      <p:sp>
        <p:nvSpPr>
          <p:cNvPr id="2155" name="Google Shape;2155;p48"/>
          <p:cNvSpPr txBox="1">
            <a:spLocks noGrp="1"/>
          </p:cNvSpPr>
          <p:nvPr>
            <p:ph type="title" idx="8"/>
          </p:nvPr>
        </p:nvSpPr>
        <p:spPr>
          <a:xfrm>
            <a:off x="720000" y="450475"/>
            <a:ext cx="6015000" cy="365700"/>
          </a:xfrm>
          <a:prstGeom prst="rect">
            <a:avLst/>
          </a:prstGeom>
        </p:spPr>
        <p:txBody>
          <a:bodyPr spcFirstLastPara="1" wrap="square" lIns="182875" tIns="0" rIns="0" bIns="91425" anchor="ctr" anchorCtr="0">
            <a:noAutofit/>
          </a:bodyPr>
          <a:lstStyle/>
          <a:p>
            <a:pPr marL="0" lvl="0" indent="0" algn="l" rtl="0">
              <a:spcBef>
                <a:spcPts val="0"/>
              </a:spcBef>
              <a:spcAft>
                <a:spcPts val="0"/>
              </a:spcAft>
              <a:buNone/>
            </a:pPr>
            <a:r>
              <a:rPr lang="en-ID" sz="2800" b="1" spc="300" dirty="0">
                <a:solidFill>
                  <a:srgbClr val="FFC000"/>
                </a:solidFill>
                <a:latin typeface="+mn-lt"/>
              </a:rPr>
              <a:t>K</a:t>
            </a:r>
            <a:r>
              <a:rPr lang="en" sz="2800" b="1" spc="300" dirty="0">
                <a:solidFill>
                  <a:srgbClr val="FFC000"/>
                </a:solidFill>
                <a:latin typeface="+mn-lt"/>
              </a:rPr>
              <a:t>operasi syariah</a:t>
            </a:r>
            <a:endParaRPr sz="2800" b="1" spc="300" dirty="0">
              <a:solidFill>
                <a:srgbClr val="FFC000"/>
              </a:solidFill>
              <a:latin typeface="+mn-lt"/>
            </a:endParaRPr>
          </a:p>
        </p:txBody>
      </p:sp>
      <p:sp>
        <p:nvSpPr>
          <p:cNvPr id="2156" name="Google Shape;2156;p48"/>
          <p:cNvSpPr txBox="1">
            <a:spLocks noGrp="1"/>
          </p:cNvSpPr>
          <p:nvPr>
            <p:ph type="title" idx="4"/>
          </p:nvPr>
        </p:nvSpPr>
        <p:spPr>
          <a:xfrm>
            <a:off x="2434139" y="958363"/>
            <a:ext cx="1923055"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ID" sz="1800" b="1" spc="300" dirty="0"/>
              <a:t>K</a:t>
            </a:r>
            <a:r>
              <a:rPr lang="en" sz="1800" b="1" spc="300" dirty="0"/>
              <a:t>etentuan hukum</a:t>
            </a:r>
            <a:endParaRPr sz="1800" b="1" spc="300" dirty="0"/>
          </a:p>
        </p:txBody>
      </p:sp>
      <p:sp>
        <p:nvSpPr>
          <p:cNvPr id="2158" name="Google Shape;2158;p48"/>
          <p:cNvSpPr txBox="1">
            <a:spLocks noGrp="1"/>
          </p:cNvSpPr>
          <p:nvPr>
            <p:ph type="title" idx="6"/>
          </p:nvPr>
        </p:nvSpPr>
        <p:spPr>
          <a:xfrm>
            <a:off x="6726979" y="993625"/>
            <a:ext cx="14631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spc="300" dirty="0"/>
              <a:t>Prinsip</a:t>
            </a:r>
            <a:endParaRPr sz="2000" b="1" spc="300" dirty="0"/>
          </a:p>
        </p:txBody>
      </p:sp>
      <p:sp>
        <p:nvSpPr>
          <p:cNvPr id="10" name="TextBox 9">
            <a:extLst>
              <a:ext uri="{FF2B5EF4-FFF2-40B4-BE49-F238E27FC236}">
                <a16:creationId xmlns:a16="http://schemas.microsoft.com/office/drawing/2014/main" xmlns="" id="{DA912D59-719F-19D8-466C-637BC1351E8E}"/>
              </a:ext>
            </a:extLst>
          </p:cNvPr>
          <p:cNvSpPr txBox="1"/>
          <p:nvPr/>
        </p:nvSpPr>
        <p:spPr>
          <a:xfrm>
            <a:off x="409792" y="1451224"/>
            <a:ext cx="1942757" cy="3093154"/>
          </a:xfrm>
          <a:prstGeom prst="rect">
            <a:avLst/>
          </a:prstGeom>
          <a:noFill/>
        </p:spPr>
        <p:txBody>
          <a:bodyPr wrap="square" rtlCol="0">
            <a:spAutoFit/>
          </a:bodyPr>
          <a:lstStyle/>
          <a:p>
            <a:pPr marL="171450" indent="-171450">
              <a:buFont typeface="Arial" panose="020B0604020202020204" pitchFamily="34" charset="0"/>
              <a:buChar char="•"/>
            </a:pPr>
            <a:r>
              <a:rPr lang="en-US" sz="1300" dirty="0">
                <a:latin typeface="+mj-lt"/>
              </a:rPr>
              <a:t>Al- Qur’an dan </a:t>
            </a:r>
            <a:r>
              <a:rPr lang="en-US" sz="1300" dirty="0" err="1">
                <a:latin typeface="+mj-lt"/>
              </a:rPr>
              <a:t>hadis</a:t>
            </a:r>
            <a:endParaRPr lang="en-US" sz="1300" dirty="0">
              <a:latin typeface="+mj-lt"/>
            </a:endParaRPr>
          </a:p>
          <a:p>
            <a:pPr marL="171450" indent="-171450">
              <a:buFont typeface="Arial" panose="020B0604020202020204" pitchFamily="34" charset="0"/>
              <a:buChar char="•"/>
            </a:pPr>
            <a:r>
              <a:rPr lang="en-US" sz="1300" dirty="0">
                <a:latin typeface="+mj-lt"/>
              </a:rPr>
              <a:t>Pancasila dan UUD 1945</a:t>
            </a:r>
          </a:p>
          <a:p>
            <a:pPr marL="171450" indent="-171450">
              <a:buFont typeface="Arial" panose="020B0604020202020204" pitchFamily="34" charset="0"/>
              <a:buChar char="•"/>
            </a:pPr>
            <a:r>
              <a:rPr lang="en-US" sz="1300" dirty="0">
                <a:latin typeface="+mj-lt"/>
              </a:rPr>
              <a:t> </a:t>
            </a:r>
            <a:r>
              <a:rPr lang="en-US" sz="1300" dirty="0" err="1">
                <a:latin typeface="+mj-lt"/>
              </a:rPr>
              <a:t>Peraturan</a:t>
            </a:r>
            <a:r>
              <a:rPr lang="en-US" sz="1300" dirty="0">
                <a:latin typeface="+mj-lt"/>
              </a:rPr>
              <a:t> Menteri </a:t>
            </a:r>
            <a:r>
              <a:rPr lang="en-US" sz="1300" dirty="0" err="1">
                <a:latin typeface="+mj-lt"/>
              </a:rPr>
              <a:t>Koperasi</a:t>
            </a:r>
            <a:r>
              <a:rPr lang="en-US" sz="1300" dirty="0">
                <a:latin typeface="+mj-lt"/>
              </a:rPr>
              <a:t> dan Usaha Kecil dan </a:t>
            </a:r>
            <a:r>
              <a:rPr lang="en-US" sz="1300" dirty="0" err="1">
                <a:latin typeface="+mj-lt"/>
              </a:rPr>
              <a:t>Menengah</a:t>
            </a:r>
            <a:r>
              <a:rPr lang="en-US" sz="1300" dirty="0">
                <a:latin typeface="+mj-lt"/>
              </a:rPr>
              <a:t> (KUKM) </a:t>
            </a:r>
            <a:r>
              <a:rPr lang="en-US" sz="1300" dirty="0" err="1">
                <a:latin typeface="+mj-lt"/>
              </a:rPr>
              <a:t>Nomor</a:t>
            </a:r>
            <a:r>
              <a:rPr lang="en-US" sz="1300" dirty="0">
                <a:latin typeface="+mj-lt"/>
              </a:rPr>
              <a:t> 16/Per/M.UKM/IX/2015, </a:t>
            </a:r>
            <a:r>
              <a:rPr lang="en-US" sz="1300" dirty="0" err="1">
                <a:latin typeface="+mj-lt"/>
              </a:rPr>
              <a:t>tentang</a:t>
            </a:r>
            <a:r>
              <a:rPr lang="en-US" sz="1300" dirty="0">
                <a:latin typeface="+mj-lt"/>
              </a:rPr>
              <a:t> </a:t>
            </a:r>
            <a:r>
              <a:rPr lang="en-US" sz="1300" dirty="0" err="1">
                <a:latin typeface="+mj-lt"/>
              </a:rPr>
              <a:t>pelaksanaan</a:t>
            </a:r>
            <a:r>
              <a:rPr lang="en-US" sz="1300" dirty="0">
                <a:latin typeface="+mj-lt"/>
              </a:rPr>
              <a:t> </a:t>
            </a:r>
            <a:r>
              <a:rPr lang="en-US" sz="1300" dirty="0" err="1">
                <a:latin typeface="+mj-lt"/>
              </a:rPr>
              <a:t>kegiatan</a:t>
            </a:r>
            <a:r>
              <a:rPr lang="en-US" sz="1300" dirty="0">
                <a:latin typeface="+mj-lt"/>
              </a:rPr>
              <a:t> </a:t>
            </a:r>
            <a:r>
              <a:rPr lang="en-US" sz="1300" dirty="0" err="1">
                <a:latin typeface="+mj-lt"/>
              </a:rPr>
              <a:t>usaha</a:t>
            </a:r>
            <a:r>
              <a:rPr lang="en-US" sz="1300" dirty="0">
                <a:latin typeface="+mj-lt"/>
              </a:rPr>
              <a:t> </a:t>
            </a:r>
            <a:r>
              <a:rPr lang="en-US" sz="1300" dirty="0" err="1">
                <a:latin typeface="+mj-lt"/>
              </a:rPr>
              <a:t>simpan</a:t>
            </a:r>
            <a:r>
              <a:rPr lang="en-US" sz="1300" dirty="0">
                <a:latin typeface="+mj-lt"/>
              </a:rPr>
              <a:t> </a:t>
            </a:r>
            <a:r>
              <a:rPr lang="en-US" sz="1300" dirty="0" err="1">
                <a:latin typeface="+mj-lt"/>
              </a:rPr>
              <a:t>pinjam</a:t>
            </a:r>
            <a:r>
              <a:rPr lang="en-US" sz="1300" dirty="0">
                <a:latin typeface="+mj-lt"/>
              </a:rPr>
              <a:t> dan </a:t>
            </a:r>
            <a:r>
              <a:rPr lang="en-US" sz="1300" dirty="0" err="1">
                <a:latin typeface="+mj-lt"/>
              </a:rPr>
              <a:t>pembiayaan</a:t>
            </a:r>
            <a:r>
              <a:rPr lang="en-US" sz="1300" dirty="0">
                <a:latin typeface="+mj-lt"/>
              </a:rPr>
              <a:t> syariah oleh </a:t>
            </a:r>
            <a:r>
              <a:rPr lang="en-US" sz="1300" dirty="0" err="1">
                <a:latin typeface="+mj-lt"/>
              </a:rPr>
              <a:t>koperasi</a:t>
            </a:r>
            <a:r>
              <a:rPr lang="en-US" sz="1300" dirty="0">
                <a:latin typeface="+mj-lt"/>
              </a:rPr>
              <a:t> .</a:t>
            </a:r>
          </a:p>
          <a:p>
            <a:pPr marL="171450" indent="-171450">
              <a:buFont typeface="Arial" panose="020B0604020202020204" pitchFamily="34" charset="0"/>
              <a:buChar char="•"/>
            </a:pPr>
            <a:r>
              <a:rPr lang="en-US" sz="1300" dirty="0" err="1">
                <a:latin typeface="+mj-lt"/>
              </a:rPr>
              <a:t>Kekeluargaan</a:t>
            </a:r>
            <a:r>
              <a:rPr lang="en-US" sz="1300" dirty="0">
                <a:latin typeface="+mj-lt"/>
              </a:rPr>
              <a:t> dan </a:t>
            </a:r>
            <a:r>
              <a:rPr lang="en-US" sz="1300" dirty="0" err="1">
                <a:latin typeface="+mj-lt"/>
              </a:rPr>
              <a:t>kepentingan</a:t>
            </a:r>
            <a:r>
              <a:rPr lang="en-US" sz="1300" dirty="0">
                <a:latin typeface="+mj-lt"/>
              </a:rPr>
              <a:t> </a:t>
            </a:r>
            <a:r>
              <a:rPr lang="en-US" sz="1300" dirty="0" err="1">
                <a:latin typeface="+mj-lt"/>
              </a:rPr>
              <a:t>bersama</a:t>
            </a:r>
            <a:r>
              <a:rPr lang="en-US" sz="1300" dirty="0">
                <a:latin typeface="+mj-lt"/>
              </a:rPr>
              <a:t>.</a:t>
            </a:r>
            <a:endParaRPr lang="en-ID" sz="1300" dirty="0">
              <a:latin typeface="+mj-lt"/>
            </a:endParaRPr>
          </a:p>
        </p:txBody>
      </p:sp>
      <p:sp>
        <p:nvSpPr>
          <p:cNvPr id="127" name="TextBox 126">
            <a:extLst>
              <a:ext uri="{FF2B5EF4-FFF2-40B4-BE49-F238E27FC236}">
                <a16:creationId xmlns:a16="http://schemas.microsoft.com/office/drawing/2014/main" xmlns="" id="{3BBD1783-3674-9023-B88E-FF315374A3C4}"/>
              </a:ext>
            </a:extLst>
          </p:cNvPr>
          <p:cNvSpPr txBox="1"/>
          <p:nvPr/>
        </p:nvSpPr>
        <p:spPr>
          <a:xfrm>
            <a:off x="2383172" y="1404497"/>
            <a:ext cx="2070758" cy="3046988"/>
          </a:xfrm>
          <a:prstGeom prst="rect">
            <a:avLst/>
          </a:prstGeom>
          <a:noFill/>
        </p:spPr>
        <p:txBody>
          <a:bodyPr wrap="square" rtlCol="0">
            <a:spAutoFit/>
          </a:bodyPr>
          <a:lstStyle/>
          <a:p>
            <a:pPr marL="171450" indent="-171450">
              <a:buFont typeface="Arial" panose="020B0604020202020204" pitchFamily="34" charset="0"/>
              <a:buChar char="•"/>
            </a:pPr>
            <a:r>
              <a:rPr lang="en-US" sz="1200" dirty="0" err="1">
                <a:latin typeface="+mj-lt"/>
              </a:rPr>
              <a:t>Semua</a:t>
            </a:r>
            <a:r>
              <a:rPr lang="en-US" sz="1200" dirty="0">
                <a:latin typeface="+mj-lt"/>
              </a:rPr>
              <a:t> </a:t>
            </a:r>
            <a:r>
              <a:rPr lang="en-US" sz="1200" dirty="0" err="1">
                <a:latin typeface="+mj-lt"/>
              </a:rPr>
              <a:t>kegiatan</a:t>
            </a:r>
            <a:r>
              <a:rPr lang="en-US" sz="1200" dirty="0">
                <a:latin typeface="+mj-lt"/>
              </a:rPr>
              <a:t> di </a:t>
            </a:r>
            <a:r>
              <a:rPr lang="en-US" sz="1200" dirty="0" err="1">
                <a:latin typeface="+mj-lt"/>
              </a:rPr>
              <a:t>koperasi</a:t>
            </a:r>
            <a:r>
              <a:rPr lang="en-US" sz="1200" dirty="0">
                <a:latin typeface="+mj-lt"/>
              </a:rPr>
              <a:t> syariah </a:t>
            </a:r>
            <a:r>
              <a:rPr lang="en-US" sz="1200" dirty="0" err="1">
                <a:latin typeface="+mj-lt"/>
              </a:rPr>
              <a:t>adalah</a:t>
            </a:r>
            <a:r>
              <a:rPr lang="en-US" sz="1200" dirty="0">
                <a:latin typeface="+mj-lt"/>
              </a:rPr>
              <a:t> </a:t>
            </a:r>
            <a:r>
              <a:rPr lang="en-US" sz="1200" dirty="0" err="1">
                <a:latin typeface="+mj-lt"/>
              </a:rPr>
              <a:t>kegiatan</a:t>
            </a:r>
            <a:r>
              <a:rPr lang="en-US" sz="1200" dirty="0">
                <a:latin typeface="+mj-lt"/>
              </a:rPr>
              <a:t> yang halal, </a:t>
            </a:r>
            <a:r>
              <a:rPr lang="en-US" sz="1200" dirty="0" err="1">
                <a:latin typeface="+mj-lt"/>
              </a:rPr>
              <a:t>bermanfaat</a:t>
            </a:r>
            <a:r>
              <a:rPr lang="en-US" sz="1200" dirty="0">
                <a:latin typeface="+mj-lt"/>
              </a:rPr>
              <a:t>, </a:t>
            </a:r>
            <a:r>
              <a:rPr lang="en-US" sz="1200" dirty="0" err="1">
                <a:latin typeface="+mj-lt"/>
              </a:rPr>
              <a:t>menguntungkan</a:t>
            </a:r>
            <a:r>
              <a:rPr lang="en-US" sz="1200" dirty="0">
                <a:latin typeface="+mj-lt"/>
              </a:rPr>
              <a:t>, dan </a:t>
            </a:r>
            <a:r>
              <a:rPr lang="en-US" sz="1200" dirty="0" err="1">
                <a:latin typeface="+mj-lt"/>
              </a:rPr>
              <a:t>bagi</a:t>
            </a:r>
            <a:r>
              <a:rPr lang="en-US" sz="1200" dirty="0">
                <a:latin typeface="+mj-lt"/>
              </a:rPr>
              <a:t> </a:t>
            </a:r>
            <a:r>
              <a:rPr lang="en-US" sz="1200" dirty="0" err="1">
                <a:latin typeface="+mj-lt"/>
              </a:rPr>
              <a:t>hasil</a:t>
            </a:r>
            <a:r>
              <a:rPr lang="en-US" sz="1200" dirty="0">
                <a:latin typeface="+mj-lt"/>
              </a:rPr>
              <a:t>.</a:t>
            </a:r>
          </a:p>
          <a:p>
            <a:pPr marL="171450" indent="-171450">
              <a:buFont typeface="Arial" panose="020B0604020202020204" pitchFamily="34" charset="0"/>
              <a:buChar char="•"/>
            </a:pPr>
            <a:r>
              <a:rPr lang="en-US" sz="1200" dirty="0" err="1">
                <a:latin typeface="+mj-lt"/>
              </a:rPr>
              <a:t>Mejalankan</a:t>
            </a:r>
            <a:r>
              <a:rPr lang="en-US" sz="1200" dirty="0">
                <a:latin typeface="+mj-lt"/>
              </a:rPr>
              <a:t> </a:t>
            </a:r>
            <a:r>
              <a:rPr lang="en-US" sz="1200" dirty="0" err="1">
                <a:latin typeface="+mj-lt"/>
              </a:rPr>
              <a:t>fungsi</a:t>
            </a:r>
            <a:r>
              <a:rPr lang="en-US" sz="1200" dirty="0">
                <a:latin typeface="+mj-lt"/>
              </a:rPr>
              <a:t> dan </a:t>
            </a:r>
            <a:r>
              <a:rPr lang="en-US" sz="1200" dirty="0" err="1">
                <a:latin typeface="+mj-lt"/>
              </a:rPr>
              <a:t>peran</a:t>
            </a:r>
            <a:r>
              <a:rPr lang="en-US" sz="1200" dirty="0">
                <a:latin typeface="+mj-lt"/>
              </a:rPr>
              <a:t> </a:t>
            </a:r>
            <a:r>
              <a:rPr lang="en-US" sz="1200" dirty="0" err="1">
                <a:latin typeface="+mj-lt"/>
              </a:rPr>
              <a:t>sebagai</a:t>
            </a:r>
            <a:r>
              <a:rPr lang="en-US" sz="1200" dirty="0">
                <a:latin typeface="+mj-lt"/>
              </a:rPr>
              <a:t> badan </a:t>
            </a:r>
            <a:r>
              <a:rPr lang="en-US" sz="1200" dirty="0" err="1">
                <a:latin typeface="+mj-lt"/>
              </a:rPr>
              <a:t>usaha</a:t>
            </a:r>
            <a:r>
              <a:rPr lang="en-US" sz="1200" dirty="0">
                <a:latin typeface="+mj-lt"/>
              </a:rPr>
              <a:t>.</a:t>
            </a:r>
          </a:p>
          <a:p>
            <a:pPr marL="171450" indent="-171450">
              <a:buFont typeface="Arial" panose="020B0604020202020204" pitchFamily="34" charset="0"/>
              <a:buChar char="•"/>
            </a:pPr>
            <a:r>
              <a:rPr lang="en-US" sz="1200" dirty="0" err="1">
                <a:latin typeface="+mj-lt"/>
              </a:rPr>
              <a:t>Setiap</a:t>
            </a:r>
            <a:r>
              <a:rPr lang="en-US" sz="1200" dirty="0">
                <a:latin typeface="+mj-lt"/>
              </a:rPr>
              <a:t> </a:t>
            </a:r>
            <a:r>
              <a:rPr lang="en-US" sz="1200" dirty="0" err="1">
                <a:latin typeface="+mj-lt"/>
              </a:rPr>
              <a:t>usaha</a:t>
            </a:r>
            <a:r>
              <a:rPr lang="en-US" sz="1200" dirty="0">
                <a:latin typeface="+mj-lt"/>
              </a:rPr>
              <a:t> yang </a:t>
            </a:r>
            <a:r>
              <a:rPr lang="en-US" sz="1200" dirty="0" err="1">
                <a:latin typeface="+mj-lt"/>
              </a:rPr>
              <a:t>dilakukan</a:t>
            </a:r>
            <a:r>
              <a:rPr lang="en-US" sz="1200" dirty="0">
                <a:latin typeface="+mj-lt"/>
              </a:rPr>
              <a:t> </a:t>
            </a:r>
            <a:r>
              <a:rPr lang="en-US" sz="1200" dirty="0" err="1">
                <a:latin typeface="+mj-lt"/>
              </a:rPr>
              <a:t>harus</a:t>
            </a:r>
            <a:r>
              <a:rPr lang="en-US" sz="1200" dirty="0">
                <a:latin typeface="+mj-lt"/>
              </a:rPr>
              <a:t> </a:t>
            </a:r>
            <a:r>
              <a:rPr lang="en-US" sz="1200" dirty="0" err="1">
                <a:latin typeface="+mj-lt"/>
              </a:rPr>
              <a:t>mengacu</a:t>
            </a:r>
            <a:r>
              <a:rPr lang="en-US" sz="1200" dirty="0">
                <a:latin typeface="+mj-lt"/>
              </a:rPr>
              <a:t> pada fatwa dan </a:t>
            </a:r>
            <a:r>
              <a:rPr lang="en-US" sz="1200" dirty="0" err="1">
                <a:latin typeface="+mj-lt"/>
              </a:rPr>
              <a:t>keentuan</a:t>
            </a:r>
            <a:r>
              <a:rPr lang="en-US" sz="1200" dirty="0">
                <a:latin typeface="+mj-lt"/>
              </a:rPr>
              <a:t> Dewan Syariah Nasional </a:t>
            </a:r>
            <a:r>
              <a:rPr lang="en-US" sz="1200" dirty="0" err="1">
                <a:latin typeface="+mj-lt"/>
              </a:rPr>
              <a:t>Majelis</a:t>
            </a:r>
            <a:r>
              <a:rPr lang="en-US" sz="1200" dirty="0">
                <a:latin typeface="+mj-lt"/>
              </a:rPr>
              <a:t> Ulama Indonesia.</a:t>
            </a:r>
          </a:p>
          <a:p>
            <a:pPr marL="171450" indent="-171450">
              <a:buFont typeface="Arial" panose="020B0604020202020204" pitchFamily="34" charset="0"/>
              <a:buChar char="•"/>
            </a:pPr>
            <a:r>
              <a:rPr lang="en-US" sz="1200" dirty="0" err="1">
                <a:latin typeface="+mj-lt"/>
              </a:rPr>
              <a:t>Setiap</a:t>
            </a:r>
            <a:r>
              <a:rPr lang="en-US" sz="1200" dirty="0">
                <a:latin typeface="+mj-lt"/>
              </a:rPr>
              <a:t> </a:t>
            </a:r>
            <a:r>
              <a:rPr lang="en-US" sz="1200" dirty="0" err="1">
                <a:latin typeface="+mj-lt"/>
              </a:rPr>
              <a:t>usaha</a:t>
            </a:r>
            <a:r>
              <a:rPr lang="en-US" sz="1200" dirty="0">
                <a:latin typeface="+mj-lt"/>
              </a:rPr>
              <a:t> yang </a:t>
            </a:r>
            <a:r>
              <a:rPr lang="en-US" sz="1200" dirty="0" err="1">
                <a:latin typeface="+mj-lt"/>
              </a:rPr>
              <a:t>dijalankan</a:t>
            </a:r>
            <a:r>
              <a:rPr lang="en-US" sz="1200" dirty="0">
                <a:latin typeface="+mj-lt"/>
              </a:rPr>
              <a:t> </a:t>
            </a:r>
            <a:r>
              <a:rPr lang="en-US" sz="1200" dirty="0" err="1">
                <a:latin typeface="+mj-lt"/>
              </a:rPr>
              <a:t>tidak</a:t>
            </a:r>
            <a:r>
              <a:rPr lang="en-US" sz="1200" dirty="0">
                <a:latin typeface="+mj-lt"/>
              </a:rPr>
              <a:t> </a:t>
            </a:r>
            <a:r>
              <a:rPr lang="en-US" sz="1200" dirty="0" err="1">
                <a:latin typeface="+mj-lt"/>
              </a:rPr>
              <a:t>boleh</a:t>
            </a:r>
            <a:r>
              <a:rPr lang="en-US" sz="1200" dirty="0">
                <a:latin typeface="+mj-lt"/>
              </a:rPr>
              <a:t> </a:t>
            </a:r>
            <a:r>
              <a:rPr lang="en-US" sz="1200" dirty="0" err="1">
                <a:latin typeface="+mj-lt"/>
              </a:rPr>
              <a:t>bertentangan</a:t>
            </a:r>
            <a:r>
              <a:rPr lang="en-US" sz="1200" dirty="0">
                <a:latin typeface="+mj-lt"/>
              </a:rPr>
              <a:t> </a:t>
            </a:r>
            <a:r>
              <a:rPr lang="en-US" sz="1200" dirty="0" err="1">
                <a:latin typeface="+mj-lt"/>
              </a:rPr>
              <a:t>dengan</a:t>
            </a:r>
            <a:r>
              <a:rPr lang="en-US" sz="1200" dirty="0">
                <a:latin typeface="+mj-lt"/>
              </a:rPr>
              <a:t> </a:t>
            </a:r>
            <a:r>
              <a:rPr lang="en-US" sz="1200" dirty="0" err="1">
                <a:latin typeface="+mj-lt"/>
              </a:rPr>
              <a:t>peraturan</a:t>
            </a:r>
            <a:r>
              <a:rPr lang="en-US" sz="1200" dirty="0">
                <a:latin typeface="+mj-lt"/>
              </a:rPr>
              <a:t> UU yang </a:t>
            </a:r>
            <a:r>
              <a:rPr lang="en-US" sz="1200" dirty="0" err="1">
                <a:latin typeface="+mj-lt"/>
              </a:rPr>
              <a:t>berlaku</a:t>
            </a:r>
            <a:r>
              <a:rPr lang="en-US" sz="1200" dirty="0">
                <a:latin typeface="+mj-lt"/>
              </a:rPr>
              <a:t>.</a:t>
            </a:r>
          </a:p>
        </p:txBody>
      </p:sp>
      <p:sp>
        <p:nvSpPr>
          <p:cNvPr id="128" name="TextBox 127">
            <a:extLst>
              <a:ext uri="{FF2B5EF4-FFF2-40B4-BE49-F238E27FC236}">
                <a16:creationId xmlns:a16="http://schemas.microsoft.com/office/drawing/2014/main" xmlns="" id="{7FA0A233-8953-85DD-6C35-B83F045466C5}"/>
              </a:ext>
            </a:extLst>
          </p:cNvPr>
          <p:cNvSpPr txBox="1"/>
          <p:nvPr/>
        </p:nvSpPr>
        <p:spPr>
          <a:xfrm>
            <a:off x="4512918" y="1686456"/>
            <a:ext cx="1911111" cy="2462213"/>
          </a:xfrm>
          <a:prstGeom prst="rect">
            <a:avLst/>
          </a:prstGeom>
          <a:noFill/>
        </p:spPr>
        <p:txBody>
          <a:bodyPr wrap="square" rtlCol="0">
            <a:spAutoFit/>
          </a:bodyPr>
          <a:lstStyle/>
          <a:p>
            <a:r>
              <a:rPr lang="en-US" sz="1400" dirty="0" err="1">
                <a:latin typeface="+mj-lt"/>
              </a:rPr>
              <a:t>Koperasi</a:t>
            </a:r>
            <a:r>
              <a:rPr lang="en-US" sz="1400" dirty="0">
                <a:latin typeface="+mj-lt"/>
              </a:rPr>
              <a:t> syariah </a:t>
            </a:r>
            <a:r>
              <a:rPr lang="en-US" sz="1400" dirty="0" err="1">
                <a:latin typeface="+mj-lt"/>
              </a:rPr>
              <a:t>bertujuan</a:t>
            </a:r>
            <a:r>
              <a:rPr lang="en-US" sz="1400" dirty="0">
                <a:latin typeface="+mj-lt"/>
              </a:rPr>
              <a:t> </a:t>
            </a:r>
            <a:r>
              <a:rPr lang="en-US" sz="1400" dirty="0" err="1">
                <a:latin typeface="+mj-lt"/>
              </a:rPr>
              <a:t>meningkatkan</a:t>
            </a:r>
            <a:r>
              <a:rPr lang="en-US" sz="1400" dirty="0">
                <a:latin typeface="+mj-lt"/>
              </a:rPr>
              <a:t> </a:t>
            </a:r>
            <a:r>
              <a:rPr lang="en-US" sz="1400" dirty="0" err="1">
                <a:latin typeface="+mj-lt"/>
              </a:rPr>
              <a:t>ekonomi</a:t>
            </a:r>
            <a:r>
              <a:rPr lang="en-US" sz="1400" dirty="0">
                <a:latin typeface="+mj-lt"/>
              </a:rPr>
              <a:t> para </a:t>
            </a:r>
            <a:r>
              <a:rPr lang="en-US" sz="1400" dirty="0" err="1">
                <a:latin typeface="+mj-lt"/>
              </a:rPr>
              <a:t>anggota</a:t>
            </a:r>
            <a:r>
              <a:rPr lang="en-US" sz="1400" dirty="0">
                <a:latin typeface="+mj-lt"/>
              </a:rPr>
              <a:t>, </a:t>
            </a:r>
            <a:r>
              <a:rPr lang="en-US" sz="1400" dirty="0" err="1">
                <a:latin typeface="+mj-lt"/>
              </a:rPr>
              <a:t>menyejahterakan</a:t>
            </a:r>
            <a:r>
              <a:rPr lang="en-US" sz="1400" dirty="0">
                <a:latin typeface="+mj-lt"/>
              </a:rPr>
              <a:t> </a:t>
            </a:r>
            <a:r>
              <a:rPr lang="en-US" sz="1400" dirty="0" err="1">
                <a:latin typeface="+mj-lt"/>
              </a:rPr>
              <a:t>masyarakat</a:t>
            </a:r>
            <a:r>
              <a:rPr lang="en-US" sz="1400" dirty="0">
                <a:latin typeface="+mj-lt"/>
              </a:rPr>
              <a:t> </a:t>
            </a:r>
            <a:r>
              <a:rPr lang="en-US" sz="1400" dirty="0" err="1">
                <a:latin typeface="+mj-lt"/>
              </a:rPr>
              <a:t>secara</a:t>
            </a:r>
            <a:r>
              <a:rPr lang="en-US" sz="1400" dirty="0">
                <a:latin typeface="+mj-lt"/>
              </a:rPr>
              <a:t> </a:t>
            </a:r>
            <a:r>
              <a:rPr lang="en-US" sz="1400" dirty="0" err="1">
                <a:latin typeface="+mj-lt"/>
              </a:rPr>
              <a:t>umum</a:t>
            </a:r>
            <a:r>
              <a:rPr lang="en-US" sz="1400" dirty="0">
                <a:latin typeface="+mj-lt"/>
              </a:rPr>
              <a:t>, </a:t>
            </a:r>
            <a:r>
              <a:rPr lang="en-US" sz="1400" dirty="0" err="1">
                <a:latin typeface="+mj-lt"/>
              </a:rPr>
              <a:t>serta</a:t>
            </a:r>
            <a:r>
              <a:rPr lang="en-US" sz="1400" dirty="0">
                <a:latin typeface="+mj-lt"/>
              </a:rPr>
              <a:t> </a:t>
            </a:r>
            <a:r>
              <a:rPr lang="en-US" sz="1400" dirty="0" err="1">
                <a:latin typeface="+mj-lt"/>
              </a:rPr>
              <a:t>membangun</a:t>
            </a:r>
            <a:r>
              <a:rPr lang="en-US" sz="1400" dirty="0">
                <a:latin typeface="+mj-lt"/>
              </a:rPr>
              <a:t> </a:t>
            </a:r>
            <a:r>
              <a:rPr lang="en-US" sz="1400" dirty="0" err="1">
                <a:latin typeface="+mj-lt"/>
              </a:rPr>
              <a:t>perekonomian</a:t>
            </a:r>
            <a:r>
              <a:rPr lang="en-US" sz="1400" dirty="0">
                <a:latin typeface="+mj-lt"/>
              </a:rPr>
              <a:t> Indonesia </a:t>
            </a:r>
            <a:r>
              <a:rPr lang="en-US" sz="1400" dirty="0" err="1">
                <a:latin typeface="+mj-lt"/>
              </a:rPr>
              <a:t>sesuai</a:t>
            </a:r>
            <a:r>
              <a:rPr lang="en-US" sz="1400" dirty="0">
                <a:latin typeface="+mj-lt"/>
              </a:rPr>
              <a:t> </a:t>
            </a:r>
            <a:r>
              <a:rPr lang="en-US" sz="1400" dirty="0" err="1">
                <a:latin typeface="+mj-lt"/>
              </a:rPr>
              <a:t>prinsip-prinsip</a:t>
            </a:r>
            <a:r>
              <a:rPr lang="en-US" sz="1400" dirty="0">
                <a:latin typeface="+mj-lt"/>
              </a:rPr>
              <a:t> Islam.</a:t>
            </a:r>
          </a:p>
        </p:txBody>
      </p:sp>
      <p:sp>
        <p:nvSpPr>
          <p:cNvPr id="129" name="TextBox 128">
            <a:extLst>
              <a:ext uri="{FF2B5EF4-FFF2-40B4-BE49-F238E27FC236}">
                <a16:creationId xmlns:a16="http://schemas.microsoft.com/office/drawing/2014/main" xmlns="" id="{5F4EA653-0611-8561-B6DB-2289EFF58E74}"/>
              </a:ext>
            </a:extLst>
          </p:cNvPr>
          <p:cNvSpPr txBox="1"/>
          <p:nvPr/>
        </p:nvSpPr>
        <p:spPr>
          <a:xfrm>
            <a:off x="6433902" y="1524480"/>
            <a:ext cx="2145978" cy="3077766"/>
          </a:xfrm>
          <a:prstGeom prst="rect">
            <a:avLst/>
          </a:prstGeom>
          <a:noFill/>
        </p:spPr>
        <p:txBody>
          <a:bodyPr wrap="square" rtlCol="0">
            <a:spAutoFit/>
          </a:bodyPr>
          <a:lstStyle/>
          <a:p>
            <a:pPr marL="171450" indent="-171450">
              <a:buFont typeface="Arial" panose="020B0604020202020204" pitchFamily="34" charset="0"/>
              <a:buChar char="•"/>
            </a:pPr>
            <a:r>
              <a:rPr lang="en-US" sz="1300" dirty="0" err="1">
                <a:latin typeface="+mj-lt"/>
              </a:rPr>
              <a:t>Kekayaan</a:t>
            </a:r>
            <a:r>
              <a:rPr lang="en-US" sz="1300" dirty="0">
                <a:latin typeface="+mj-lt"/>
              </a:rPr>
              <a:t> </a:t>
            </a:r>
            <a:r>
              <a:rPr lang="en-US" sz="1300" dirty="0" err="1">
                <a:latin typeface="+mj-lt"/>
              </a:rPr>
              <a:t>merupakan</a:t>
            </a:r>
            <a:r>
              <a:rPr lang="en-US" sz="1300" dirty="0">
                <a:latin typeface="+mj-lt"/>
              </a:rPr>
              <a:t> Amanah </a:t>
            </a:r>
            <a:r>
              <a:rPr lang="en-US" sz="1300" dirty="0" err="1">
                <a:latin typeface="+mj-lt"/>
              </a:rPr>
              <a:t>dari</a:t>
            </a:r>
            <a:r>
              <a:rPr lang="en-US" sz="1300" dirty="0">
                <a:latin typeface="+mj-lt"/>
              </a:rPr>
              <a:t> Allah </a:t>
            </a:r>
            <a:r>
              <a:rPr lang="en-US" sz="1300" dirty="0" err="1">
                <a:latin typeface="+mj-lt"/>
              </a:rPr>
              <a:t>Swt</a:t>
            </a:r>
            <a:r>
              <a:rPr lang="en-US" sz="1300" dirty="0">
                <a:latin typeface="+mj-lt"/>
              </a:rPr>
              <a:t>. dan </a:t>
            </a:r>
            <a:r>
              <a:rPr lang="en-US" sz="1300" dirty="0" err="1">
                <a:latin typeface="+mj-lt"/>
              </a:rPr>
              <a:t>tidak</a:t>
            </a:r>
            <a:r>
              <a:rPr lang="en-US" sz="1300" dirty="0">
                <a:latin typeface="+mj-lt"/>
              </a:rPr>
              <a:t> </a:t>
            </a:r>
            <a:r>
              <a:rPr lang="en-US" sz="1300" dirty="0" err="1">
                <a:latin typeface="+mj-lt"/>
              </a:rPr>
              <a:t>bisa</a:t>
            </a:r>
            <a:r>
              <a:rPr lang="en-US" sz="1300" dirty="0">
                <a:latin typeface="+mj-lt"/>
              </a:rPr>
              <a:t> </a:t>
            </a:r>
            <a:r>
              <a:rPr lang="en-US" sz="1300" dirty="0" err="1">
                <a:latin typeface="+mj-lt"/>
              </a:rPr>
              <a:t>dimiliki</a:t>
            </a:r>
            <a:r>
              <a:rPr lang="en-US" sz="1300" dirty="0">
                <a:latin typeface="+mj-lt"/>
              </a:rPr>
              <a:t> </a:t>
            </a:r>
            <a:r>
              <a:rPr lang="en-US" sz="1300" dirty="0" err="1">
                <a:latin typeface="+mj-lt"/>
              </a:rPr>
              <a:t>secara</a:t>
            </a:r>
            <a:r>
              <a:rPr lang="en-US" sz="1300" dirty="0">
                <a:latin typeface="+mj-lt"/>
              </a:rPr>
              <a:t> </a:t>
            </a:r>
            <a:r>
              <a:rPr lang="en-US" sz="1300" dirty="0" err="1">
                <a:latin typeface="+mj-lt"/>
              </a:rPr>
              <a:t>mutlak</a:t>
            </a:r>
            <a:r>
              <a:rPr lang="en-US" sz="1300" dirty="0">
                <a:latin typeface="+mj-lt"/>
              </a:rPr>
              <a:t>.</a:t>
            </a:r>
          </a:p>
          <a:p>
            <a:pPr marL="171450" indent="-171450">
              <a:buFont typeface="Arial" panose="020B0604020202020204" pitchFamily="34" charset="0"/>
              <a:buChar char="•"/>
            </a:pPr>
            <a:r>
              <a:rPr lang="en-US" sz="1300" dirty="0" err="1">
                <a:latin typeface="+mj-lt"/>
              </a:rPr>
              <a:t>Setiap</a:t>
            </a:r>
            <a:r>
              <a:rPr lang="en-US" sz="1300" dirty="0">
                <a:latin typeface="+mj-lt"/>
              </a:rPr>
              <a:t> </a:t>
            </a:r>
            <a:r>
              <a:rPr lang="en-US" sz="1300" dirty="0" err="1">
                <a:latin typeface="+mj-lt"/>
              </a:rPr>
              <a:t>manusia</a:t>
            </a:r>
            <a:r>
              <a:rPr lang="en-US" sz="1300" dirty="0">
                <a:latin typeface="+mj-lt"/>
              </a:rPr>
              <a:t> </a:t>
            </a:r>
            <a:r>
              <a:rPr lang="en-US" sz="1300" dirty="0" err="1">
                <a:latin typeface="+mj-lt"/>
              </a:rPr>
              <a:t>berhak</a:t>
            </a:r>
            <a:r>
              <a:rPr lang="en-US" sz="1300" dirty="0">
                <a:latin typeface="+mj-lt"/>
              </a:rPr>
              <a:t> </a:t>
            </a:r>
            <a:r>
              <a:rPr lang="en-US" sz="1300" dirty="0" err="1">
                <a:latin typeface="+mj-lt"/>
              </a:rPr>
              <a:t>bermuamalah</a:t>
            </a:r>
            <a:r>
              <a:rPr lang="en-US" sz="1300" dirty="0">
                <a:latin typeface="+mj-lt"/>
              </a:rPr>
              <a:t> </a:t>
            </a:r>
            <a:r>
              <a:rPr lang="en-US" sz="1300" dirty="0" err="1">
                <a:latin typeface="+mj-lt"/>
              </a:rPr>
              <a:t>sesuai</a:t>
            </a:r>
            <a:r>
              <a:rPr lang="en-US" sz="1300" dirty="0">
                <a:latin typeface="+mj-lt"/>
              </a:rPr>
              <a:t> </a:t>
            </a:r>
            <a:r>
              <a:rPr lang="en-US" sz="1300" dirty="0" err="1">
                <a:latin typeface="+mj-lt"/>
              </a:rPr>
              <a:t>ketentuan</a:t>
            </a:r>
            <a:r>
              <a:rPr lang="en-US" sz="1300" dirty="0">
                <a:latin typeface="+mj-lt"/>
              </a:rPr>
              <a:t> syariah.</a:t>
            </a:r>
          </a:p>
          <a:p>
            <a:pPr marL="171450" indent="-171450">
              <a:buFont typeface="Arial" panose="020B0604020202020204" pitchFamily="34" charset="0"/>
              <a:buChar char="•"/>
            </a:pPr>
            <a:r>
              <a:rPr lang="en-US" sz="1300" dirty="0" err="1">
                <a:latin typeface="+mj-lt"/>
              </a:rPr>
              <a:t>Umat</a:t>
            </a:r>
            <a:r>
              <a:rPr lang="en-US" sz="1300" dirty="0">
                <a:latin typeface="+mj-lt"/>
              </a:rPr>
              <a:t> </a:t>
            </a:r>
            <a:r>
              <a:rPr lang="en-US" sz="1300" dirty="0" err="1">
                <a:latin typeface="+mj-lt"/>
              </a:rPr>
              <a:t>manusia</a:t>
            </a:r>
            <a:r>
              <a:rPr lang="en-US" sz="1300" dirty="0">
                <a:latin typeface="+mj-lt"/>
              </a:rPr>
              <a:t> </a:t>
            </a:r>
            <a:r>
              <a:rPr lang="en-US" sz="1300" dirty="0" err="1">
                <a:latin typeface="+mj-lt"/>
              </a:rPr>
              <a:t>adalah</a:t>
            </a:r>
            <a:r>
              <a:rPr lang="en-US" sz="1300" dirty="0">
                <a:latin typeface="+mj-lt"/>
              </a:rPr>
              <a:t> khalifah Allah </a:t>
            </a:r>
            <a:r>
              <a:rPr lang="en-US" sz="1300" dirty="0" err="1">
                <a:latin typeface="+mj-lt"/>
              </a:rPr>
              <a:t>Swt</a:t>
            </a:r>
            <a:r>
              <a:rPr lang="en-US" sz="1300" dirty="0">
                <a:latin typeface="+mj-lt"/>
              </a:rPr>
              <a:t> yang </a:t>
            </a:r>
            <a:r>
              <a:rPr lang="en-US" sz="1300" dirty="0" err="1">
                <a:latin typeface="+mj-lt"/>
              </a:rPr>
              <a:t>berperan</a:t>
            </a:r>
            <a:r>
              <a:rPr lang="en-US" sz="1300" dirty="0">
                <a:latin typeface="+mj-lt"/>
              </a:rPr>
              <a:t> </a:t>
            </a:r>
            <a:r>
              <a:rPr lang="en-US" sz="1300" dirty="0" err="1">
                <a:latin typeface="+mj-lt"/>
              </a:rPr>
              <a:t>dlam</a:t>
            </a:r>
            <a:r>
              <a:rPr lang="en-US" sz="1300" dirty="0">
                <a:latin typeface="+mj-lt"/>
              </a:rPr>
              <a:t> </a:t>
            </a:r>
            <a:r>
              <a:rPr lang="en-US" sz="1300" dirty="0" err="1">
                <a:latin typeface="+mj-lt"/>
              </a:rPr>
              <a:t>kemakmuran</a:t>
            </a:r>
            <a:r>
              <a:rPr lang="en-US" sz="1300" dirty="0">
                <a:latin typeface="+mj-lt"/>
              </a:rPr>
              <a:t> di </a:t>
            </a:r>
            <a:r>
              <a:rPr lang="en-US" sz="1300" dirty="0" err="1">
                <a:latin typeface="+mj-lt"/>
              </a:rPr>
              <a:t>bumi</a:t>
            </a:r>
            <a:r>
              <a:rPr lang="en-US" sz="1300" dirty="0">
                <a:latin typeface="+mj-lt"/>
              </a:rPr>
              <a:t>.</a:t>
            </a:r>
          </a:p>
          <a:p>
            <a:pPr marL="171450" indent="-171450">
              <a:buFont typeface="Arial" panose="020B0604020202020204" pitchFamily="34" charset="0"/>
              <a:buChar char="•"/>
            </a:pPr>
            <a:r>
              <a:rPr lang="en-US" sz="1300" dirty="0" err="1">
                <a:latin typeface="+mj-lt"/>
              </a:rPr>
              <a:t>Menjujung</a:t>
            </a:r>
            <a:r>
              <a:rPr lang="en-US" sz="1300" dirty="0">
                <a:latin typeface="+mj-lt"/>
              </a:rPr>
              <a:t> </a:t>
            </a:r>
            <a:r>
              <a:rPr lang="en-US" sz="1300" dirty="0" err="1">
                <a:latin typeface="+mj-lt"/>
              </a:rPr>
              <a:t>tinggi</a:t>
            </a:r>
            <a:r>
              <a:rPr lang="en-US" sz="1300" dirty="0">
                <a:latin typeface="+mj-lt"/>
              </a:rPr>
              <a:t> </a:t>
            </a:r>
            <a:r>
              <a:rPr lang="en-US" sz="1300" dirty="0" err="1">
                <a:latin typeface="+mj-lt"/>
              </a:rPr>
              <a:t>keadilan</a:t>
            </a:r>
            <a:r>
              <a:rPr lang="en-US" sz="1300" dirty="0">
                <a:latin typeface="+mj-lt"/>
              </a:rPr>
              <a:t> dan </a:t>
            </a:r>
            <a:r>
              <a:rPr lang="en-US" sz="1300" dirty="0" err="1">
                <a:latin typeface="+mj-lt"/>
              </a:rPr>
              <a:t>menolak</a:t>
            </a:r>
            <a:r>
              <a:rPr lang="en-US" sz="1300" dirty="0">
                <a:latin typeface="+mj-lt"/>
              </a:rPr>
              <a:t> </a:t>
            </a:r>
            <a:r>
              <a:rPr lang="en-US" sz="1300" dirty="0" err="1">
                <a:latin typeface="+mj-lt"/>
              </a:rPr>
              <a:t>semua</a:t>
            </a:r>
            <a:r>
              <a:rPr lang="en-US" sz="1300" dirty="0">
                <a:latin typeface="+mj-lt"/>
              </a:rPr>
              <a:t> yang </a:t>
            </a:r>
            <a:r>
              <a:rPr lang="en-US" sz="1300" dirty="0" err="1">
                <a:latin typeface="+mj-lt"/>
              </a:rPr>
              <a:t>berhubungan</a:t>
            </a:r>
            <a:r>
              <a:rPr lang="en-US" sz="1300" dirty="0">
                <a:latin typeface="+mj-lt"/>
              </a:rPr>
              <a:t> </a:t>
            </a:r>
            <a:r>
              <a:rPr lang="en-US" sz="1300" dirty="0" err="1">
                <a:latin typeface="+mj-lt"/>
              </a:rPr>
              <a:t>dengan</a:t>
            </a:r>
            <a:r>
              <a:rPr lang="en-US" sz="1300" dirty="0">
                <a:latin typeface="+mj-lt"/>
              </a:rPr>
              <a:t> </a:t>
            </a:r>
            <a:r>
              <a:rPr lang="en-US" sz="1300" dirty="0" err="1">
                <a:latin typeface="+mj-lt"/>
              </a:rPr>
              <a:t>riba</a:t>
            </a:r>
            <a:r>
              <a:rPr lang="en-US" sz="1300" dirty="0">
                <a:latin typeface="+mj-lt"/>
              </a:rPr>
              <a:t>.</a:t>
            </a:r>
          </a:p>
          <a:p>
            <a:pPr marL="171450" indent="-171450">
              <a:buFont typeface="Arial" panose="020B0604020202020204" pitchFamily="34" charset="0"/>
              <a:buChar char="•"/>
            </a:pPr>
            <a:endParaRPr lang="en-US" sz="1200" dirty="0">
              <a:latin typeface="Poor Richard" panose="02080502050505020702" pitchFamily="18" charset="0"/>
            </a:endParaRPr>
          </a:p>
        </p:txBody>
      </p:sp>
      <p:pic>
        <p:nvPicPr>
          <p:cNvPr id="23" name="Picture 22">
            <a:extLst>
              <a:ext uri="{FF2B5EF4-FFF2-40B4-BE49-F238E27FC236}">
                <a16:creationId xmlns:a16="http://schemas.microsoft.com/office/drawing/2014/main" xmlns="" id="{F9FBA46B-B512-85A2-3B65-A8AB2EF383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150"/>
            <a:ext cx="9143244" cy="49983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E70541E-249C-58D8-553C-37E5E5943B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25"/>
            <a:ext cx="9143244" cy="5143500"/>
          </a:xfrm>
          <a:prstGeom prst="rect">
            <a:avLst/>
          </a:prstGeom>
        </p:spPr>
      </p:pic>
      <p:graphicFrame>
        <p:nvGraphicFramePr>
          <p:cNvPr id="3" name="Table 5">
            <a:extLst>
              <a:ext uri="{FF2B5EF4-FFF2-40B4-BE49-F238E27FC236}">
                <a16:creationId xmlns:a16="http://schemas.microsoft.com/office/drawing/2014/main" xmlns="" id="{7A1E7931-704A-CA62-4466-518E8A09A2F1}"/>
              </a:ext>
            </a:extLst>
          </p:cNvPr>
          <p:cNvGraphicFramePr>
            <a:graphicFrameLocks noGrp="1"/>
          </p:cNvGraphicFramePr>
          <p:nvPr>
            <p:extLst>
              <p:ext uri="{D42A27DB-BD31-4B8C-83A1-F6EECF244321}">
                <p14:modId xmlns:p14="http://schemas.microsoft.com/office/powerpoint/2010/main" val="1339563570"/>
              </p:ext>
            </p:extLst>
          </p:nvPr>
        </p:nvGraphicFramePr>
        <p:xfrm>
          <a:off x="760987" y="635000"/>
          <a:ext cx="7622026" cy="4023360"/>
        </p:xfrm>
        <a:graphic>
          <a:graphicData uri="http://schemas.openxmlformats.org/drawingml/2006/table">
            <a:tbl>
              <a:tblPr firstRow="1" bandRow="1">
                <a:tableStyleId>{FABFCF23-3B69-468F-B69F-88F6DE6A72F2}</a:tableStyleId>
              </a:tblPr>
              <a:tblGrid>
                <a:gridCol w="471876">
                  <a:extLst>
                    <a:ext uri="{9D8B030D-6E8A-4147-A177-3AD203B41FA5}">
                      <a16:colId xmlns:a16="http://schemas.microsoft.com/office/drawing/2014/main" xmlns="" val="2725884843"/>
                    </a:ext>
                  </a:extLst>
                </a:gridCol>
                <a:gridCol w="1833785">
                  <a:extLst>
                    <a:ext uri="{9D8B030D-6E8A-4147-A177-3AD203B41FA5}">
                      <a16:colId xmlns:a16="http://schemas.microsoft.com/office/drawing/2014/main" xmlns="" val="2464503629"/>
                    </a:ext>
                  </a:extLst>
                </a:gridCol>
                <a:gridCol w="2677049">
                  <a:extLst>
                    <a:ext uri="{9D8B030D-6E8A-4147-A177-3AD203B41FA5}">
                      <a16:colId xmlns:a16="http://schemas.microsoft.com/office/drawing/2014/main" xmlns="" val="2703110575"/>
                    </a:ext>
                  </a:extLst>
                </a:gridCol>
                <a:gridCol w="2639316">
                  <a:extLst>
                    <a:ext uri="{9D8B030D-6E8A-4147-A177-3AD203B41FA5}">
                      <a16:colId xmlns:a16="http://schemas.microsoft.com/office/drawing/2014/main" xmlns="" val="3352711887"/>
                    </a:ext>
                  </a:extLst>
                </a:gridCol>
              </a:tblGrid>
              <a:tr h="350933">
                <a:tc>
                  <a:txBody>
                    <a:bodyPr/>
                    <a:lstStyle/>
                    <a:p>
                      <a:pPr algn="ctr"/>
                      <a:r>
                        <a:rPr lang="en-US" sz="1800" b="1" dirty="0">
                          <a:solidFill>
                            <a:sysClr val="windowText" lastClr="000000"/>
                          </a:solidFill>
                          <a:latin typeface="+mn-lt"/>
                        </a:rPr>
                        <a:t>No</a:t>
                      </a:r>
                      <a:endParaRPr lang="en-ID" sz="1800" b="1" dirty="0">
                        <a:solidFill>
                          <a:sysClr val="windowText" lastClr="000000"/>
                        </a:solidFill>
                        <a:latin typeface="+mn-lt"/>
                      </a:endParaRPr>
                    </a:p>
                  </a:txBody>
                  <a:tcPr/>
                </a:tc>
                <a:tc>
                  <a:txBody>
                    <a:bodyPr/>
                    <a:lstStyle/>
                    <a:p>
                      <a:pPr algn="ctr"/>
                      <a:r>
                        <a:rPr lang="en-US" sz="1800" b="1" dirty="0" err="1">
                          <a:solidFill>
                            <a:sysClr val="windowText" lastClr="000000"/>
                          </a:solidFill>
                          <a:latin typeface="+mn-lt"/>
                        </a:rPr>
                        <a:t>Kriteria</a:t>
                      </a:r>
                      <a:endParaRPr lang="en-ID" sz="1800" b="1" dirty="0">
                        <a:solidFill>
                          <a:sysClr val="windowText" lastClr="000000"/>
                        </a:solidFill>
                        <a:latin typeface="+mn-lt"/>
                      </a:endParaRPr>
                    </a:p>
                  </a:txBody>
                  <a:tcPr/>
                </a:tc>
                <a:tc>
                  <a:txBody>
                    <a:bodyPr/>
                    <a:lstStyle/>
                    <a:p>
                      <a:pPr algn="ctr"/>
                      <a:r>
                        <a:rPr lang="en-US" sz="1800" b="1" dirty="0">
                          <a:solidFill>
                            <a:sysClr val="windowText" lastClr="000000"/>
                          </a:solidFill>
                          <a:latin typeface="+mn-lt"/>
                        </a:rPr>
                        <a:t>Bank Syariah</a:t>
                      </a:r>
                      <a:endParaRPr lang="en-ID" sz="1800" b="1" dirty="0">
                        <a:solidFill>
                          <a:sysClr val="windowText" lastClr="000000"/>
                        </a:solidFill>
                        <a:latin typeface="+mn-lt"/>
                      </a:endParaRPr>
                    </a:p>
                  </a:txBody>
                  <a:tcPr/>
                </a:tc>
                <a:tc>
                  <a:txBody>
                    <a:bodyPr/>
                    <a:lstStyle/>
                    <a:p>
                      <a:pPr algn="ctr"/>
                      <a:r>
                        <a:rPr lang="en-US" sz="1800" b="1" dirty="0">
                          <a:solidFill>
                            <a:sysClr val="windowText" lastClr="000000"/>
                          </a:solidFill>
                          <a:latin typeface="+mn-lt"/>
                        </a:rPr>
                        <a:t>Bank </a:t>
                      </a:r>
                      <a:r>
                        <a:rPr lang="en-US" sz="1800" b="1" dirty="0" err="1">
                          <a:solidFill>
                            <a:sysClr val="windowText" lastClr="000000"/>
                          </a:solidFill>
                          <a:latin typeface="+mn-lt"/>
                        </a:rPr>
                        <a:t>Konvensional</a:t>
                      </a:r>
                      <a:endParaRPr lang="en-ID" sz="1800" b="1" dirty="0">
                        <a:solidFill>
                          <a:sysClr val="windowText" lastClr="000000"/>
                        </a:solidFill>
                        <a:latin typeface="+mn-lt"/>
                      </a:endParaRPr>
                    </a:p>
                  </a:txBody>
                  <a:tcPr/>
                </a:tc>
                <a:extLst>
                  <a:ext uri="{0D108BD9-81ED-4DB2-BD59-A6C34878D82A}">
                    <a16:rowId xmlns:a16="http://schemas.microsoft.com/office/drawing/2014/main" xmlns="" val="4202259621"/>
                  </a:ext>
                </a:extLst>
              </a:tr>
              <a:tr h="307066">
                <a:tc>
                  <a:txBody>
                    <a:bodyPr/>
                    <a:lstStyle/>
                    <a:p>
                      <a:pPr algn="ctr"/>
                      <a:r>
                        <a:rPr lang="en-US" sz="1500" dirty="0">
                          <a:solidFill>
                            <a:sysClr val="windowText" lastClr="000000"/>
                          </a:solidFill>
                          <a:latin typeface="+mj-lt"/>
                        </a:rPr>
                        <a:t>1.</a:t>
                      </a:r>
                      <a:endParaRPr lang="en-ID" sz="1500" dirty="0">
                        <a:solidFill>
                          <a:sysClr val="windowText" lastClr="000000"/>
                        </a:solidFill>
                        <a:latin typeface="+mj-lt"/>
                      </a:endParaRPr>
                    </a:p>
                  </a:txBody>
                  <a:tcPr/>
                </a:tc>
                <a:tc>
                  <a:txBody>
                    <a:bodyPr/>
                    <a:lstStyle/>
                    <a:p>
                      <a:r>
                        <a:rPr lang="en-US" sz="1500" dirty="0" err="1">
                          <a:solidFill>
                            <a:sysClr val="windowText" lastClr="000000"/>
                          </a:solidFill>
                          <a:latin typeface="+mj-lt"/>
                        </a:rPr>
                        <a:t>Pendapatan</a:t>
                      </a:r>
                      <a:r>
                        <a:rPr lang="en-US" sz="1500" dirty="0">
                          <a:solidFill>
                            <a:sysClr val="windowText" lastClr="000000"/>
                          </a:solidFill>
                          <a:latin typeface="+mj-lt"/>
                        </a:rPr>
                        <a:t> </a:t>
                      </a:r>
                      <a:endParaRPr lang="en-ID" sz="1500" dirty="0">
                        <a:solidFill>
                          <a:sysClr val="windowText" lastClr="000000"/>
                        </a:solidFill>
                        <a:latin typeface="+mj-lt"/>
                      </a:endParaRPr>
                    </a:p>
                  </a:txBody>
                  <a:tcPr/>
                </a:tc>
                <a:tc>
                  <a:txBody>
                    <a:bodyPr/>
                    <a:lstStyle/>
                    <a:p>
                      <a:r>
                        <a:rPr lang="en-US" sz="1500" dirty="0" err="1">
                          <a:solidFill>
                            <a:sysClr val="windowText" lastClr="000000"/>
                          </a:solidFill>
                          <a:latin typeface="+mj-lt"/>
                        </a:rPr>
                        <a:t>Bagi</a:t>
                      </a:r>
                      <a:r>
                        <a:rPr lang="en-US" sz="1500" dirty="0">
                          <a:solidFill>
                            <a:sysClr val="windowText" lastClr="000000"/>
                          </a:solidFill>
                          <a:latin typeface="+mj-lt"/>
                        </a:rPr>
                        <a:t> </a:t>
                      </a:r>
                      <a:r>
                        <a:rPr lang="en-US" sz="1500" dirty="0" err="1">
                          <a:solidFill>
                            <a:sysClr val="windowText" lastClr="000000"/>
                          </a:solidFill>
                          <a:latin typeface="+mj-lt"/>
                        </a:rPr>
                        <a:t>hasil</a:t>
                      </a:r>
                      <a:endParaRPr lang="en-ID" sz="1500" dirty="0">
                        <a:solidFill>
                          <a:sysClr val="windowText" lastClr="000000"/>
                        </a:solidFill>
                        <a:latin typeface="+mj-lt"/>
                      </a:endParaRPr>
                    </a:p>
                  </a:txBody>
                  <a:tcPr/>
                </a:tc>
                <a:tc>
                  <a:txBody>
                    <a:bodyPr/>
                    <a:lstStyle/>
                    <a:p>
                      <a:r>
                        <a:rPr lang="en-US" sz="1500" dirty="0">
                          <a:solidFill>
                            <a:sysClr val="windowText" lastClr="000000"/>
                          </a:solidFill>
                          <a:latin typeface="+mj-lt"/>
                        </a:rPr>
                        <a:t>Bunga </a:t>
                      </a:r>
                      <a:endParaRPr lang="en-ID" sz="1500" dirty="0">
                        <a:solidFill>
                          <a:sysClr val="windowText" lastClr="000000"/>
                        </a:solidFill>
                        <a:latin typeface="+mj-lt"/>
                      </a:endParaRPr>
                    </a:p>
                  </a:txBody>
                  <a:tcPr/>
                </a:tc>
                <a:extLst>
                  <a:ext uri="{0D108BD9-81ED-4DB2-BD59-A6C34878D82A}">
                    <a16:rowId xmlns:a16="http://schemas.microsoft.com/office/drawing/2014/main" xmlns="" val="3936322143"/>
                  </a:ext>
                </a:extLst>
              </a:tr>
              <a:tr h="1184398">
                <a:tc>
                  <a:txBody>
                    <a:bodyPr/>
                    <a:lstStyle/>
                    <a:p>
                      <a:pPr algn="ctr"/>
                      <a:r>
                        <a:rPr lang="en-US" sz="1500" dirty="0">
                          <a:solidFill>
                            <a:sysClr val="windowText" lastClr="000000"/>
                          </a:solidFill>
                          <a:latin typeface="+mj-lt"/>
                        </a:rPr>
                        <a:t>2.</a:t>
                      </a:r>
                      <a:endParaRPr lang="en-ID" sz="1500" dirty="0">
                        <a:solidFill>
                          <a:sysClr val="windowText" lastClr="000000"/>
                        </a:solidFill>
                        <a:latin typeface="+mj-lt"/>
                      </a:endParaRPr>
                    </a:p>
                  </a:txBody>
                  <a:tcPr>
                    <a:solidFill>
                      <a:schemeClr val="bg2">
                        <a:lumMod val="20000"/>
                        <a:lumOff val="80000"/>
                      </a:schemeClr>
                    </a:solidFill>
                  </a:tcPr>
                </a:tc>
                <a:tc>
                  <a:txBody>
                    <a:bodyPr/>
                    <a:lstStyle/>
                    <a:p>
                      <a:r>
                        <a:rPr lang="en-US" sz="1500" dirty="0" err="1">
                          <a:solidFill>
                            <a:sysClr val="windowText" lastClr="000000"/>
                          </a:solidFill>
                          <a:latin typeface="+mj-lt"/>
                        </a:rPr>
                        <a:t>Pengawasan</a:t>
                      </a:r>
                      <a:endParaRPr lang="en-ID" sz="1500" dirty="0">
                        <a:solidFill>
                          <a:sysClr val="windowText" lastClr="000000"/>
                        </a:solidFill>
                        <a:latin typeface="+mj-lt"/>
                      </a:endParaRPr>
                    </a:p>
                  </a:txBody>
                  <a:tcPr>
                    <a:solidFill>
                      <a:schemeClr val="bg2">
                        <a:lumMod val="20000"/>
                        <a:lumOff val="80000"/>
                      </a:schemeClr>
                    </a:solidFill>
                  </a:tcPr>
                </a:tc>
                <a:tc>
                  <a:txBody>
                    <a:bodyPr/>
                    <a:lstStyle/>
                    <a:p>
                      <a:r>
                        <a:rPr lang="en-US" sz="1500" dirty="0" err="1">
                          <a:solidFill>
                            <a:sysClr val="windowText" lastClr="000000"/>
                          </a:solidFill>
                          <a:latin typeface="+mj-lt"/>
                        </a:rPr>
                        <a:t>Berfokus</a:t>
                      </a:r>
                      <a:r>
                        <a:rPr lang="en-US" sz="1500" dirty="0">
                          <a:solidFill>
                            <a:sysClr val="windowText" lastClr="000000"/>
                          </a:solidFill>
                          <a:latin typeface="+mj-lt"/>
                        </a:rPr>
                        <a:t> pada </a:t>
                      </a:r>
                      <a:r>
                        <a:rPr lang="en-US" sz="1500" dirty="0" err="1">
                          <a:solidFill>
                            <a:sysClr val="windowText" lastClr="000000"/>
                          </a:solidFill>
                          <a:latin typeface="+mj-lt"/>
                        </a:rPr>
                        <a:t>kinerja</a:t>
                      </a:r>
                      <a:r>
                        <a:rPr lang="en-US" sz="1500" dirty="0">
                          <a:solidFill>
                            <a:sysClr val="windowText" lastClr="000000"/>
                          </a:solidFill>
                          <a:latin typeface="+mj-lt"/>
                        </a:rPr>
                        <a:t> </a:t>
                      </a:r>
                      <a:r>
                        <a:rPr lang="en-US" sz="1500" dirty="0" err="1">
                          <a:solidFill>
                            <a:sysClr val="windowText" lastClr="000000"/>
                          </a:solidFill>
                          <a:latin typeface="+mj-lt"/>
                        </a:rPr>
                        <a:t>pengelolaan</a:t>
                      </a:r>
                      <a:r>
                        <a:rPr lang="en-US" sz="1500" dirty="0">
                          <a:solidFill>
                            <a:sysClr val="windowText" lastClr="000000"/>
                          </a:solidFill>
                          <a:latin typeface="+mj-lt"/>
                        </a:rPr>
                        <a:t> </a:t>
                      </a:r>
                      <a:r>
                        <a:rPr lang="en-US" sz="1500" dirty="0" err="1">
                          <a:solidFill>
                            <a:sysClr val="windowText" lastClr="000000"/>
                          </a:solidFill>
                          <a:latin typeface="+mj-lt"/>
                        </a:rPr>
                        <a:t>koperasi</a:t>
                      </a:r>
                      <a:r>
                        <a:rPr lang="en-US" sz="1500" dirty="0">
                          <a:solidFill>
                            <a:sysClr val="windowText" lastClr="000000"/>
                          </a:solidFill>
                          <a:latin typeface="+mj-lt"/>
                        </a:rPr>
                        <a:t> </a:t>
                      </a:r>
                      <a:r>
                        <a:rPr lang="en-US" sz="1500" dirty="0" err="1">
                          <a:solidFill>
                            <a:sysClr val="windowText" lastClr="000000"/>
                          </a:solidFill>
                          <a:latin typeface="+mj-lt"/>
                        </a:rPr>
                        <a:t>sesuai</a:t>
                      </a:r>
                      <a:r>
                        <a:rPr lang="en-US" sz="1500" dirty="0">
                          <a:solidFill>
                            <a:sysClr val="windowText" lastClr="000000"/>
                          </a:solidFill>
                          <a:latin typeface="+mj-lt"/>
                        </a:rPr>
                        <a:t> syariah Islam, </a:t>
                      </a:r>
                      <a:r>
                        <a:rPr lang="en-US" sz="1500" dirty="0" err="1">
                          <a:solidFill>
                            <a:sysClr val="windowText" lastClr="000000"/>
                          </a:solidFill>
                          <a:latin typeface="+mj-lt"/>
                        </a:rPr>
                        <a:t>kejujuran</a:t>
                      </a:r>
                      <a:r>
                        <a:rPr lang="en-US" sz="1500" dirty="0">
                          <a:solidFill>
                            <a:sysClr val="windowText" lastClr="000000"/>
                          </a:solidFill>
                          <a:latin typeface="+mj-lt"/>
                        </a:rPr>
                        <a:t> internal, </a:t>
                      </a:r>
                      <a:r>
                        <a:rPr lang="en-US" sz="1500" dirty="0" err="1">
                          <a:solidFill>
                            <a:sysClr val="windowText" lastClr="000000"/>
                          </a:solidFill>
                          <a:latin typeface="+mj-lt"/>
                        </a:rPr>
                        <a:t>penyaluran</a:t>
                      </a:r>
                      <a:r>
                        <a:rPr lang="en-US" sz="1500" dirty="0">
                          <a:solidFill>
                            <a:sysClr val="windowText" lastClr="000000"/>
                          </a:solidFill>
                          <a:latin typeface="+mj-lt"/>
                        </a:rPr>
                        <a:t> dana, dan </a:t>
                      </a:r>
                      <a:r>
                        <a:rPr lang="en-US" sz="1500" dirty="0" err="1">
                          <a:solidFill>
                            <a:sysClr val="windowText" lastClr="000000"/>
                          </a:solidFill>
                          <a:latin typeface="+mj-lt"/>
                        </a:rPr>
                        <a:t>pembagian</a:t>
                      </a:r>
                      <a:r>
                        <a:rPr lang="en-US" sz="1500" dirty="0">
                          <a:solidFill>
                            <a:sysClr val="windowText" lastClr="000000"/>
                          </a:solidFill>
                          <a:latin typeface="+mj-lt"/>
                        </a:rPr>
                        <a:t> </a:t>
                      </a:r>
                      <a:r>
                        <a:rPr lang="en-US" sz="1500" dirty="0" err="1">
                          <a:solidFill>
                            <a:sysClr val="windowText" lastClr="000000"/>
                          </a:solidFill>
                          <a:latin typeface="+mj-lt"/>
                        </a:rPr>
                        <a:t>hasil</a:t>
                      </a:r>
                      <a:r>
                        <a:rPr lang="en-US" sz="1500" dirty="0">
                          <a:solidFill>
                            <a:sysClr val="windowText" lastClr="000000"/>
                          </a:solidFill>
                          <a:latin typeface="+mj-lt"/>
                        </a:rPr>
                        <a:t>. </a:t>
                      </a:r>
                      <a:endParaRPr lang="en-ID" sz="1500" dirty="0">
                        <a:solidFill>
                          <a:sysClr val="windowText" lastClr="000000"/>
                        </a:solidFill>
                        <a:latin typeface="+mj-lt"/>
                      </a:endParaRPr>
                    </a:p>
                  </a:txBody>
                  <a:tcPr>
                    <a:solidFill>
                      <a:schemeClr val="bg2">
                        <a:lumMod val="20000"/>
                        <a:lumOff val="80000"/>
                      </a:schemeClr>
                    </a:solidFill>
                  </a:tcPr>
                </a:tc>
                <a:tc>
                  <a:txBody>
                    <a:bodyPr/>
                    <a:lstStyle/>
                    <a:p>
                      <a:r>
                        <a:rPr lang="en-US" sz="1500" dirty="0" err="1">
                          <a:solidFill>
                            <a:sysClr val="windowText" lastClr="000000"/>
                          </a:solidFill>
                          <a:latin typeface="+mj-lt"/>
                        </a:rPr>
                        <a:t>Berfokus</a:t>
                      </a:r>
                      <a:r>
                        <a:rPr lang="en-US" sz="1500" dirty="0">
                          <a:solidFill>
                            <a:sysClr val="windowText" lastClr="000000"/>
                          </a:solidFill>
                          <a:latin typeface="+mj-lt"/>
                        </a:rPr>
                        <a:t> pada </a:t>
                      </a:r>
                      <a:r>
                        <a:rPr lang="en-US" sz="1500" dirty="0" err="1">
                          <a:solidFill>
                            <a:sysClr val="windowText" lastClr="000000"/>
                          </a:solidFill>
                          <a:latin typeface="+mj-lt"/>
                        </a:rPr>
                        <a:t>kinerja</a:t>
                      </a:r>
                      <a:r>
                        <a:rPr lang="en-US" sz="1500" dirty="0">
                          <a:solidFill>
                            <a:sysClr val="windowText" lastClr="000000"/>
                          </a:solidFill>
                          <a:latin typeface="+mj-lt"/>
                        </a:rPr>
                        <a:t> </a:t>
                      </a:r>
                      <a:r>
                        <a:rPr lang="en-US" sz="1500" dirty="0" err="1">
                          <a:solidFill>
                            <a:sysClr val="windowText" lastClr="000000"/>
                          </a:solidFill>
                          <a:latin typeface="+mj-lt"/>
                        </a:rPr>
                        <a:t>pengelolaan</a:t>
                      </a:r>
                      <a:r>
                        <a:rPr lang="en-US" sz="1500" dirty="0">
                          <a:solidFill>
                            <a:sysClr val="windowText" lastClr="000000"/>
                          </a:solidFill>
                          <a:latin typeface="+mj-lt"/>
                        </a:rPr>
                        <a:t> </a:t>
                      </a:r>
                      <a:r>
                        <a:rPr lang="en-US" sz="1500" dirty="0" err="1">
                          <a:solidFill>
                            <a:sysClr val="windowText" lastClr="000000"/>
                          </a:solidFill>
                          <a:latin typeface="+mj-lt"/>
                        </a:rPr>
                        <a:t>koperasi</a:t>
                      </a:r>
                      <a:r>
                        <a:rPr lang="en-US" sz="1500" dirty="0">
                          <a:solidFill>
                            <a:sysClr val="windowText" lastClr="000000"/>
                          </a:solidFill>
                          <a:latin typeface="+mj-lt"/>
                        </a:rPr>
                        <a:t>.</a:t>
                      </a:r>
                      <a:endParaRPr lang="en-ID" sz="1500" dirty="0">
                        <a:solidFill>
                          <a:sysClr val="windowText" lastClr="000000"/>
                        </a:solidFill>
                        <a:latin typeface="+mj-lt"/>
                      </a:endParaRPr>
                    </a:p>
                  </a:txBody>
                  <a:tcPr>
                    <a:solidFill>
                      <a:schemeClr val="bg2">
                        <a:lumMod val="20000"/>
                        <a:lumOff val="80000"/>
                      </a:schemeClr>
                    </a:solidFill>
                  </a:tcPr>
                </a:tc>
                <a:extLst>
                  <a:ext uri="{0D108BD9-81ED-4DB2-BD59-A6C34878D82A}">
                    <a16:rowId xmlns:a16="http://schemas.microsoft.com/office/drawing/2014/main" xmlns="" val="3230647933"/>
                  </a:ext>
                </a:extLst>
              </a:tr>
              <a:tr h="745732">
                <a:tc>
                  <a:txBody>
                    <a:bodyPr/>
                    <a:lstStyle/>
                    <a:p>
                      <a:pPr algn="ctr"/>
                      <a:r>
                        <a:rPr lang="en-US" sz="1500" dirty="0">
                          <a:solidFill>
                            <a:sysClr val="windowText" lastClr="000000"/>
                          </a:solidFill>
                          <a:latin typeface="+mj-lt"/>
                        </a:rPr>
                        <a:t>3. </a:t>
                      </a:r>
                      <a:endParaRPr lang="en-ID" sz="1500" dirty="0">
                        <a:solidFill>
                          <a:sysClr val="windowText" lastClr="000000"/>
                        </a:solidFill>
                        <a:latin typeface="+mj-lt"/>
                      </a:endParaRPr>
                    </a:p>
                  </a:txBody>
                  <a:tcPr/>
                </a:tc>
                <a:tc>
                  <a:txBody>
                    <a:bodyPr/>
                    <a:lstStyle/>
                    <a:p>
                      <a:r>
                        <a:rPr lang="en-US" sz="1500" dirty="0" err="1">
                          <a:solidFill>
                            <a:sysClr val="windowText" lastClr="000000"/>
                          </a:solidFill>
                          <a:latin typeface="+mj-lt"/>
                        </a:rPr>
                        <a:t>Pengelolaan</a:t>
                      </a:r>
                      <a:r>
                        <a:rPr lang="en-US" sz="1500" dirty="0">
                          <a:solidFill>
                            <a:sysClr val="windowText" lastClr="000000"/>
                          </a:solidFill>
                          <a:latin typeface="+mj-lt"/>
                        </a:rPr>
                        <a:t> Dana </a:t>
                      </a:r>
                      <a:endParaRPr lang="en-ID" sz="1500" dirty="0">
                        <a:solidFill>
                          <a:sysClr val="windowText" lastClr="000000"/>
                        </a:solidFill>
                        <a:latin typeface="+mj-lt"/>
                      </a:endParaRPr>
                    </a:p>
                  </a:txBody>
                  <a:tcPr/>
                </a:tc>
                <a:tc>
                  <a:txBody>
                    <a:bodyPr/>
                    <a:lstStyle/>
                    <a:p>
                      <a:r>
                        <a:rPr lang="en-US" sz="1500" dirty="0" err="1">
                          <a:solidFill>
                            <a:sysClr val="windowText" lastClr="000000"/>
                          </a:solidFill>
                          <a:latin typeface="+mj-lt"/>
                        </a:rPr>
                        <a:t>Bedasarkan</a:t>
                      </a:r>
                      <a:r>
                        <a:rPr lang="en-US" sz="1500" dirty="0">
                          <a:solidFill>
                            <a:sysClr val="windowText" lastClr="000000"/>
                          </a:solidFill>
                          <a:latin typeface="+mj-lt"/>
                        </a:rPr>
                        <a:t> syariah Islam </a:t>
                      </a:r>
                      <a:endParaRPr lang="en-ID" sz="1500" dirty="0">
                        <a:solidFill>
                          <a:sysClr val="windowText" lastClr="000000"/>
                        </a:solidFill>
                        <a:latin typeface="+mj-lt"/>
                      </a:endParaRPr>
                    </a:p>
                  </a:txBody>
                  <a:tcPr/>
                </a:tc>
                <a:tc>
                  <a:txBody>
                    <a:bodyPr/>
                    <a:lstStyle/>
                    <a:p>
                      <a:r>
                        <a:rPr lang="en-US" sz="1500" dirty="0" err="1">
                          <a:solidFill>
                            <a:sysClr val="windowText" lastClr="000000"/>
                          </a:solidFill>
                          <a:latin typeface="+mj-lt"/>
                        </a:rPr>
                        <a:t>Bedasarkan</a:t>
                      </a:r>
                      <a:r>
                        <a:rPr lang="en-US" sz="1500" dirty="0">
                          <a:solidFill>
                            <a:sysClr val="windowText" lastClr="000000"/>
                          </a:solidFill>
                          <a:latin typeface="+mj-lt"/>
                        </a:rPr>
                        <a:t> Pancasila dan UUD 1945 </a:t>
                      </a:r>
                      <a:r>
                        <a:rPr lang="en-US" sz="1500" dirty="0" err="1">
                          <a:solidFill>
                            <a:sysClr val="windowText" lastClr="000000"/>
                          </a:solidFill>
                          <a:latin typeface="+mj-lt"/>
                        </a:rPr>
                        <a:t>serta</a:t>
                      </a:r>
                      <a:r>
                        <a:rPr lang="en-US" sz="1500" dirty="0">
                          <a:solidFill>
                            <a:sysClr val="windowText" lastClr="000000"/>
                          </a:solidFill>
                          <a:latin typeface="+mj-lt"/>
                        </a:rPr>
                        <a:t> </a:t>
                      </a:r>
                      <a:r>
                        <a:rPr lang="en-US" sz="1500" dirty="0" err="1">
                          <a:solidFill>
                            <a:sysClr val="windowText" lastClr="000000"/>
                          </a:solidFill>
                          <a:latin typeface="+mj-lt"/>
                        </a:rPr>
                        <a:t>berdasarkan</a:t>
                      </a:r>
                      <a:r>
                        <a:rPr lang="en-US" sz="1500" dirty="0">
                          <a:solidFill>
                            <a:sysClr val="windowText" lastClr="000000"/>
                          </a:solidFill>
                          <a:latin typeface="+mj-lt"/>
                        </a:rPr>
                        <a:t> </a:t>
                      </a:r>
                      <a:r>
                        <a:rPr lang="en-US" sz="1500" dirty="0" err="1">
                          <a:solidFill>
                            <a:sysClr val="windowText" lastClr="000000"/>
                          </a:solidFill>
                          <a:latin typeface="+mj-lt"/>
                        </a:rPr>
                        <a:t>atas</a:t>
                      </a:r>
                      <a:r>
                        <a:rPr lang="en-US" sz="1500" dirty="0">
                          <a:solidFill>
                            <a:sysClr val="windowText" lastClr="000000"/>
                          </a:solidFill>
                          <a:latin typeface="+mj-lt"/>
                        </a:rPr>
                        <a:t> </a:t>
                      </a:r>
                      <a:r>
                        <a:rPr lang="en-US" sz="1500" dirty="0" err="1">
                          <a:solidFill>
                            <a:sysClr val="windowText" lastClr="000000"/>
                          </a:solidFill>
                          <a:latin typeface="+mj-lt"/>
                        </a:rPr>
                        <a:t>asas</a:t>
                      </a:r>
                      <a:r>
                        <a:rPr lang="en-US" sz="1500" dirty="0">
                          <a:solidFill>
                            <a:sysClr val="windowText" lastClr="000000"/>
                          </a:solidFill>
                          <a:latin typeface="+mj-lt"/>
                        </a:rPr>
                        <a:t> </a:t>
                      </a:r>
                      <a:r>
                        <a:rPr lang="en-US" sz="1500" dirty="0" err="1">
                          <a:solidFill>
                            <a:sysClr val="windowText" lastClr="000000"/>
                          </a:solidFill>
                          <a:latin typeface="+mj-lt"/>
                        </a:rPr>
                        <a:t>kekeluargaan</a:t>
                      </a:r>
                      <a:r>
                        <a:rPr lang="en-US" sz="1500" dirty="0">
                          <a:solidFill>
                            <a:sysClr val="windowText" lastClr="000000"/>
                          </a:solidFill>
                          <a:latin typeface="+mj-lt"/>
                        </a:rPr>
                        <a:t>.</a:t>
                      </a:r>
                      <a:endParaRPr lang="en-ID" sz="1500" dirty="0">
                        <a:solidFill>
                          <a:sysClr val="windowText" lastClr="000000"/>
                        </a:solidFill>
                        <a:latin typeface="+mj-lt"/>
                      </a:endParaRPr>
                    </a:p>
                  </a:txBody>
                  <a:tcPr/>
                </a:tc>
                <a:extLst>
                  <a:ext uri="{0D108BD9-81ED-4DB2-BD59-A6C34878D82A}">
                    <a16:rowId xmlns:a16="http://schemas.microsoft.com/office/drawing/2014/main" xmlns="" val="2272971128"/>
                  </a:ext>
                </a:extLst>
              </a:tr>
              <a:tr h="745732">
                <a:tc>
                  <a:txBody>
                    <a:bodyPr/>
                    <a:lstStyle/>
                    <a:p>
                      <a:pPr algn="ctr"/>
                      <a:r>
                        <a:rPr lang="en-US" sz="1500" dirty="0">
                          <a:solidFill>
                            <a:sysClr val="windowText" lastClr="000000"/>
                          </a:solidFill>
                          <a:latin typeface="+mj-lt"/>
                        </a:rPr>
                        <a:t>4. </a:t>
                      </a:r>
                      <a:endParaRPr lang="en-ID" sz="1500" dirty="0">
                        <a:solidFill>
                          <a:sysClr val="windowText" lastClr="000000"/>
                        </a:solidFill>
                        <a:latin typeface="+mj-lt"/>
                      </a:endParaRPr>
                    </a:p>
                  </a:txBody>
                  <a:tcPr>
                    <a:solidFill>
                      <a:schemeClr val="bg2">
                        <a:lumMod val="20000"/>
                        <a:lumOff val="80000"/>
                      </a:schemeClr>
                    </a:solidFill>
                  </a:tcPr>
                </a:tc>
                <a:tc>
                  <a:txBody>
                    <a:bodyPr/>
                    <a:lstStyle/>
                    <a:p>
                      <a:r>
                        <a:rPr lang="en-US" sz="1500" dirty="0" err="1">
                          <a:solidFill>
                            <a:sysClr val="windowText" lastClr="000000"/>
                          </a:solidFill>
                          <a:latin typeface="+mj-lt"/>
                        </a:rPr>
                        <a:t>Penyaluran</a:t>
                      </a:r>
                      <a:r>
                        <a:rPr lang="en-US" sz="1500" dirty="0">
                          <a:solidFill>
                            <a:sysClr val="windowText" lastClr="000000"/>
                          </a:solidFill>
                          <a:latin typeface="+mj-lt"/>
                        </a:rPr>
                        <a:t> </a:t>
                      </a:r>
                      <a:r>
                        <a:rPr lang="en-US" sz="1500" dirty="0" err="1">
                          <a:solidFill>
                            <a:sysClr val="windowText" lastClr="000000"/>
                          </a:solidFill>
                          <a:latin typeface="+mj-lt"/>
                        </a:rPr>
                        <a:t>Produk</a:t>
                      </a:r>
                      <a:r>
                        <a:rPr lang="en-US" sz="1500" dirty="0">
                          <a:solidFill>
                            <a:sysClr val="windowText" lastClr="000000"/>
                          </a:solidFill>
                          <a:latin typeface="+mj-lt"/>
                        </a:rPr>
                        <a:t> </a:t>
                      </a:r>
                      <a:endParaRPr lang="en-ID" sz="1500" dirty="0">
                        <a:solidFill>
                          <a:sysClr val="windowText" lastClr="000000"/>
                        </a:solidFill>
                        <a:latin typeface="+mj-lt"/>
                      </a:endParaRPr>
                    </a:p>
                  </a:txBody>
                  <a:tcPr>
                    <a:solidFill>
                      <a:schemeClr val="bg2">
                        <a:lumMod val="20000"/>
                        <a:lumOff val="80000"/>
                      </a:schemeClr>
                    </a:solidFill>
                  </a:tcPr>
                </a:tc>
                <a:tc>
                  <a:txBody>
                    <a:bodyPr/>
                    <a:lstStyle/>
                    <a:p>
                      <a:r>
                        <a:rPr lang="en-US" sz="1500" dirty="0" err="1">
                          <a:solidFill>
                            <a:sysClr val="windowText" lastClr="000000"/>
                          </a:solidFill>
                          <a:latin typeface="+mj-lt"/>
                        </a:rPr>
                        <a:t>Produk</a:t>
                      </a:r>
                      <a:r>
                        <a:rPr lang="en-US" sz="1500" dirty="0">
                          <a:solidFill>
                            <a:sysClr val="windowText" lastClr="000000"/>
                          </a:solidFill>
                          <a:latin typeface="+mj-lt"/>
                        </a:rPr>
                        <a:t> </a:t>
                      </a:r>
                      <a:r>
                        <a:rPr lang="en-US" sz="1500" dirty="0" err="1">
                          <a:solidFill>
                            <a:sysClr val="windowText" lastClr="000000"/>
                          </a:solidFill>
                          <a:latin typeface="+mj-lt"/>
                        </a:rPr>
                        <a:t>dijual</a:t>
                      </a:r>
                      <a:r>
                        <a:rPr lang="en-US" sz="1500" dirty="0">
                          <a:solidFill>
                            <a:sysClr val="windowText" lastClr="000000"/>
                          </a:solidFill>
                          <a:latin typeface="+mj-lt"/>
                        </a:rPr>
                        <a:t> </a:t>
                      </a:r>
                      <a:r>
                        <a:rPr lang="en-US" sz="1500" dirty="0" err="1">
                          <a:solidFill>
                            <a:sysClr val="windowText" lastClr="000000"/>
                          </a:solidFill>
                          <a:latin typeface="+mj-lt"/>
                        </a:rPr>
                        <a:t>secara</a:t>
                      </a:r>
                      <a:r>
                        <a:rPr lang="en-US" sz="1500" dirty="0">
                          <a:solidFill>
                            <a:sysClr val="windowText" lastClr="000000"/>
                          </a:solidFill>
                          <a:latin typeface="+mj-lt"/>
                        </a:rPr>
                        <a:t> </a:t>
                      </a:r>
                      <a:r>
                        <a:rPr lang="en-US" sz="1500" dirty="0" err="1">
                          <a:solidFill>
                            <a:sysClr val="windowText" lastClr="000000"/>
                          </a:solidFill>
                          <a:latin typeface="+mj-lt"/>
                        </a:rPr>
                        <a:t>tunai</a:t>
                      </a:r>
                      <a:r>
                        <a:rPr lang="en-US" sz="1500" dirty="0">
                          <a:solidFill>
                            <a:sysClr val="windowText" lastClr="000000"/>
                          </a:solidFill>
                          <a:latin typeface="+mj-lt"/>
                        </a:rPr>
                        <a:t> dan </a:t>
                      </a:r>
                      <a:r>
                        <a:rPr lang="en-US" sz="1500" dirty="0" err="1">
                          <a:solidFill>
                            <a:sysClr val="windowText" lastClr="000000"/>
                          </a:solidFill>
                          <a:latin typeface="+mj-lt"/>
                        </a:rPr>
                        <a:t>tidak</a:t>
                      </a:r>
                      <a:r>
                        <a:rPr lang="en-US" sz="1500" dirty="0">
                          <a:solidFill>
                            <a:sysClr val="windowText" lastClr="000000"/>
                          </a:solidFill>
                          <a:latin typeface="+mj-lt"/>
                        </a:rPr>
                        <a:t> </a:t>
                      </a:r>
                      <a:r>
                        <a:rPr lang="en-US" sz="1500" dirty="0" err="1">
                          <a:solidFill>
                            <a:sysClr val="windowText" lastClr="000000"/>
                          </a:solidFill>
                          <a:latin typeface="+mj-lt"/>
                        </a:rPr>
                        <a:t>menerapkan</a:t>
                      </a:r>
                      <a:r>
                        <a:rPr lang="en-US" sz="1500" dirty="0">
                          <a:solidFill>
                            <a:sysClr val="windowText" lastClr="000000"/>
                          </a:solidFill>
                          <a:latin typeface="+mj-lt"/>
                        </a:rPr>
                        <a:t> system </a:t>
                      </a:r>
                      <a:r>
                        <a:rPr lang="en-US" sz="1500" dirty="0" err="1">
                          <a:solidFill>
                            <a:sysClr val="windowText" lastClr="000000"/>
                          </a:solidFill>
                          <a:latin typeface="+mj-lt"/>
                        </a:rPr>
                        <a:t>bunga</a:t>
                      </a:r>
                      <a:r>
                        <a:rPr lang="en-US" sz="1500" dirty="0">
                          <a:solidFill>
                            <a:sysClr val="windowText" lastClr="000000"/>
                          </a:solidFill>
                          <a:latin typeface="+mj-lt"/>
                        </a:rPr>
                        <a:t>.</a:t>
                      </a:r>
                      <a:endParaRPr lang="en-ID" sz="1500" dirty="0">
                        <a:solidFill>
                          <a:sysClr val="windowText" lastClr="000000"/>
                        </a:solidFill>
                        <a:latin typeface="+mj-lt"/>
                      </a:endParaRPr>
                    </a:p>
                  </a:txBody>
                  <a:tcPr>
                    <a:solidFill>
                      <a:schemeClr val="bg2">
                        <a:lumMod val="20000"/>
                        <a:lumOff val="80000"/>
                      </a:schemeClr>
                    </a:solidFill>
                  </a:tcPr>
                </a:tc>
                <a:tc>
                  <a:txBody>
                    <a:bodyPr/>
                    <a:lstStyle/>
                    <a:p>
                      <a:r>
                        <a:rPr lang="en-US" sz="1500" dirty="0" err="1">
                          <a:solidFill>
                            <a:sysClr val="windowText" lastClr="000000"/>
                          </a:solidFill>
                          <a:latin typeface="+mj-lt"/>
                        </a:rPr>
                        <a:t>Memberlakukan</a:t>
                      </a:r>
                      <a:r>
                        <a:rPr lang="en-US" sz="1500" dirty="0">
                          <a:solidFill>
                            <a:sysClr val="windowText" lastClr="000000"/>
                          </a:solidFill>
                          <a:latin typeface="+mj-lt"/>
                        </a:rPr>
                        <a:t> system </a:t>
                      </a:r>
                      <a:r>
                        <a:rPr lang="en-US" sz="1500" dirty="0" err="1">
                          <a:solidFill>
                            <a:sysClr val="windowText" lastClr="000000"/>
                          </a:solidFill>
                          <a:latin typeface="+mj-lt"/>
                        </a:rPr>
                        <a:t>kredit</a:t>
                      </a:r>
                      <a:r>
                        <a:rPr lang="en-US" sz="1500" dirty="0">
                          <a:solidFill>
                            <a:sysClr val="windowText" lastClr="000000"/>
                          </a:solidFill>
                          <a:latin typeface="+mj-lt"/>
                        </a:rPr>
                        <a:t> dan </a:t>
                      </a:r>
                      <a:r>
                        <a:rPr lang="en-US" sz="1500" dirty="0" err="1">
                          <a:solidFill>
                            <a:sysClr val="windowText" lastClr="000000"/>
                          </a:solidFill>
                          <a:latin typeface="+mj-lt"/>
                        </a:rPr>
                        <a:t>menerapkan</a:t>
                      </a:r>
                      <a:r>
                        <a:rPr lang="en-US" sz="1500" dirty="0">
                          <a:solidFill>
                            <a:sysClr val="windowText" lastClr="000000"/>
                          </a:solidFill>
                          <a:latin typeface="+mj-lt"/>
                        </a:rPr>
                        <a:t> system </a:t>
                      </a:r>
                      <a:r>
                        <a:rPr lang="en-US" sz="1500" dirty="0" err="1">
                          <a:solidFill>
                            <a:sysClr val="windowText" lastClr="000000"/>
                          </a:solidFill>
                          <a:latin typeface="+mj-lt"/>
                        </a:rPr>
                        <a:t>bunga</a:t>
                      </a:r>
                      <a:r>
                        <a:rPr lang="en-US" sz="1500" dirty="0">
                          <a:solidFill>
                            <a:sysClr val="windowText" lastClr="000000"/>
                          </a:solidFill>
                          <a:latin typeface="+mj-lt"/>
                        </a:rPr>
                        <a:t>.</a:t>
                      </a:r>
                      <a:endParaRPr lang="en-ID" sz="1500" dirty="0">
                        <a:solidFill>
                          <a:sysClr val="windowText" lastClr="000000"/>
                        </a:solidFill>
                        <a:latin typeface="+mj-lt"/>
                      </a:endParaRPr>
                    </a:p>
                  </a:txBody>
                  <a:tcPr>
                    <a:solidFill>
                      <a:schemeClr val="bg2">
                        <a:lumMod val="20000"/>
                        <a:lumOff val="80000"/>
                      </a:schemeClr>
                    </a:solidFill>
                  </a:tcPr>
                </a:tc>
                <a:extLst>
                  <a:ext uri="{0D108BD9-81ED-4DB2-BD59-A6C34878D82A}">
                    <a16:rowId xmlns:a16="http://schemas.microsoft.com/office/drawing/2014/main" xmlns="" val="1625071655"/>
                  </a:ext>
                </a:extLst>
              </a:tr>
              <a:tr h="526399">
                <a:tc>
                  <a:txBody>
                    <a:bodyPr/>
                    <a:lstStyle/>
                    <a:p>
                      <a:pPr algn="ctr"/>
                      <a:r>
                        <a:rPr lang="en-US" sz="1500" dirty="0">
                          <a:solidFill>
                            <a:sysClr val="windowText" lastClr="000000"/>
                          </a:solidFill>
                          <a:latin typeface="+mj-lt"/>
                        </a:rPr>
                        <a:t>5.</a:t>
                      </a:r>
                      <a:endParaRPr lang="en-ID" sz="1500" dirty="0">
                        <a:solidFill>
                          <a:sysClr val="windowText" lastClr="000000"/>
                        </a:solidFill>
                        <a:latin typeface="+mj-lt"/>
                      </a:endParaRPr>
                    </a:p>
                  </a:txBody>
                  <a:tcPr/>
                </a:tc>
                <a:tc>
                  <a:txBody>
                    <a:bodyPr/>
                    <a:lstStyle/>
                    <a:p>
                      <a:r>
                        <a:rPr lang="en-US" sz="1500" dirty="0">
                          <a:solidFill>
                            <a:sysClr val="windowText" lastClr="000000"/>
                          </a:solidFill>
                          <a:latin typeface="+mj-lt"/>
                        </a:rPr>
                        <a:t>Lembaga Zakat</a:t>
                      </a:r>
                      <a:endParaRPr lang="en-ID" sz="1500" dirty="0">
                        <a:solidFill>
                          <a:sysClr val="windowText" lastClr="000000"/>
                        </a:solidFill>
                        <a:latin typeface="+mj-lt"/>
                      </a:endParaRPr>
                    </a:p>
                  </a:txBody>
                  <a:tcPr/>
                </a:tc>
                <a:tc>
                  <a:txBody>
                    <a:bodyPr/>
                    <a:lstStyle/>
                    <a:p>
                      <a:r>
                        <a:rPr lang="en-US" sz="1500" dirty="0" err="1">
                          <a:solidFill>
                            <a:sysClr val="windowText" lastClr="000000"/>
                          </a:solidFill>
                          <a:latin typeface="+mj-lt"/>
                        </a:rPr>
                        <a:t>Berfungsi</a:t>
                      </a:r>
                      <a:r>
                        <a:rPr lang="en-US" sz="1500" dirty="0">
                          <a:solidFill>
                            <a:sysClr val="windowText" lastClr="000000"/>
                          </a:solidFill>
                          <a:latin typeface="+mj-lt"/>
                        </a:rPr>
                        <a:t> </a:t>
                      </a:r>
                      <a:r>
                        <a:rPr lang="en-US" sz="1500" dirty="0" err="1">
                          <a:solidFill>
                            <a:sysClr val="windowText" lastClr="000000"/>
                          </a:solidFill>
                          <a:latin typeface="+mj-lt"/>
                        </a:rPr>
                        <a:t>sebagai</a:t>
                      </a:r>
                      <a:r>
                        <a:rPr lang="en-US" sz="1500" dirty="0">
                          <a:solidFill>
                            <a:sysClr val="windowText" lastClr="000000"/>
                          </a:solidFill>
                          <a:latin typeface="+mj-lt"/>
                        </a:rPr>
                        <a:t> Lembaga zakat.</a:t>
                      </a:r>
                      <a:endParaRPr lang="en-ID" sz="1500" dirty="0">
                        <a:solidFill>
                          <a:sysClr val="windowText" lastClr="000000"/>
                        </a:solidFill>
                        <a:latin typeface="+mj-lt"/>
                      </a:endParaRPr>
                    </a:p>
                  </a:txBody>
                  <a:tcPr/>
                </a:tc>
                <a:tc>
                  <a:txBody>
                    <a:bodyPr/>
                    <a:lstStyle/>
                    <a:p>
                      <a:r>
                        <a:rPr lang="en-US" sz="1500" dirty="0" err="1">
                          <a:solidFill>
                            <a:sysClr val="windowText" lastClr="000000"/>
                          </a:solidFill>
                          <a:latin typeface="+mj-lt"/>
                        </a:rPr>
                        <a:t>Tidak</a:t>
                      </a:r>
                      <a:r>
                        <a:rPr lang="en-US" sz="1500" dirty="0">
                          <a:solidFill>
                            <a:sysClr val="windowText" lastClr="000000"/>
                          </a:solidFill>
                          <a:latin typeface="+mj-lt"/>
                        </a:rPr>
                        <a:t> </a:t>
                      </a:r>
                      <a:r>
                        <a:rPr lang="en-US" sz="1500" dirty="0" err="1">
                          <a:solidFill>
                            <a:sysClr val="windowText" lastClr="000000"/>
                          </a:solidFill>
                          <a:latin typeface="+mj-lt"/>
                        </a:rPr>
                        <a:t>berfumhso</a:t>
                      </a:r>
                      <a:r>
                        <a:rPr lang="en-US" sz="1500" dirty="0">
                          <a:solidFill>
                            <a:sysClr val="windowText" lastClr="000000"/>
                          </a:solidFill>
                          <a:latin typeface="+mj-lt"/>
                        </a:rPr>
                        <a:t> </a:t>
                      </a:r>
                      <a:r>
                        <a:rPr lang="en-US" sz="1500" dirty="0" err="1">
                          <a:solidFill>
                            <a:sysClr val="windowText" lastClr="000000"/>
                          </a:solidFill>
                          <a:latin typeface="+mj-lt"/>
                        </a:rPr>
                        <a:t>sebagai</a:t>
                      </a:r>
                      <a:r>
                        <a:rPr lang="en-US" sz="1500" dirty="0">
                          <a:solidFill>
                            <a:sysClr val="windowText" lastClr="000000"/>
                          </a:solidFill>
                          <a:latin typeface="+mj-lt"/>
                        </a:rPr>
                        <a:t> Lembaga zakat. </a:t>
                      </a:r>
                      <a:endParaRPr lang="en-ID" sz="1500" dirty="0">
                        <a:solidFill>
                          <a:sysClr val="windowText" lastClr="000000"/>
                        </a:solidFill>
                        <a:latin typeface="+mj-lt"/>
                      </a:endParaRPr>
                    </a:p>
                  </a:txBody>
                  <a:tcPr/>
                </a:tc>
                <a:extLst>
                  <a:ext uri="{0D108BD9-81ED-4DB2-BD59-A6C34878D82A}">
                    <a16:rowId xmlns:a16="http://schemas.microsoft.com/office/drawing/2014/main" xmlns="" val="2900997140"/>
                  </a:ext>
                </a:extLst>
              </a:tr>
            </a:tbl>
          </a:graphicData>
        </a:graphic>
      </p:graphicFrame>
      <p:pic>
        <p:nvPicPr>
          <p:cNvPr id="7" name="Picture 6">
            <a:extLst>
              <a:ext uri="{FF2B5EF4-FFF2-40B4-BE49-F238E27FC236}">
                <a16:creationId xmlns:a16="http://schemas.microsoft.com/office/drawing/2014/main" xmlns="" id="{7E299541-D7AF-9BF7-AAF9-39BDCC1406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29150"/>
            <a:ext cx="9143244" cy="499831"/>
          </a:xfrm>
          <a:prstGeom prst="rect">
            <a:avLst/>
          </a:prstGeom>
        </p:spPr>
      </p:pic>
      <p:sp>
        <p:nvSpPr>
          <p:cNvPr id="24" name="Google Shape;2034;p46">
            <a:extLst>
              <a:ext uri="{FF2B5EF4-FFF2-40B4-BE49-F238E27FC236}">
                <a16:creationId xmlns:a16="http://schemas.microsoft.com/office/drawing/2014/main" xmlns="" id="{427BDF2D-A29D-0459-ACC9-420C6026F964}"/>
              </a:ext>
            </a:extLst>
          </p:cNvPr>
          <p:cNvSpPr/>
          <p:nvPr/>
        </p:nvSpPr>
        <p:spPr>
          <a:xfrm>
            <a:off x="795382" y="179338"/>
            <a:ext cx="7552480" cy="431618"/>
          </a:xfrm>
          <a:prstGeom prst="round2SameRect">
            <a:avLst>
              <a:gd name="adj1" fmla="val 41147"/>
              <a:gd name="adj2" fmla="val 0"/>
            </a:avLst>
          </a:prstGeom>
          <a:gradFill>
            <a:gsLst>
              <a:gs pos="0">
                <a:schemeClr val="dk2"/>
              </a:gs>
              <a:gs pos="100000">
                <a:schemeClr val="accent2"/>
              </a:gs>
            </a:gsLst>
            <a:lin ang="10800025"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835;p61">
            <a:extLst>
              <a:ext uri="{FF2B5EF4-FFF2-40B4-BE49-F238E27FC236}">
                <a16:creationId xmlns:a16="http://schemas.microsoft.com/office/drawing/2014/main" xmlns="" id="{1FBAF92E-5AE1-46BC-BDC2-E851B9F1E402}"/>
              </a:ext>
            </a:extLst>
          </p:cNvPr>
          <p:cNvSpPr/>
          <p:nvPr/>
        </p:nvSpPr>
        <p:spPr>
          <a:xfrm flipH="1">
            <a:off x="7610928" y="234656"/>
            <a:ext cx="1134625" cy="263178"/>
          </a:xfrm>
          <a:custGeom>
            <a:avLst/>
            <a:gdLst/>
            <a:ahLst/>
            <a:cxnLst/>
            <a:rect l="l" t="t" r="r" b="b"/>
            <a:pathLst>
              <a:path w="35047" h="11643" extrusionOk="0">
                <a:moveTo>
                  <a:pt x="0" y="11642"/>
                </a:moveTo>
                <a:lnTo>
                  <a:pt x="34803" y="11642"/>
                </a:lnTo>
                <a:cubicBezTo>
                  <a:pt x="34803" y="11642"/>
                  <a:pt x="35046" y="8481"/>
                  <a:pt x="31156" y="8967"/>
                </a:cubicBezTo>
                <a:cubicBezTo>
                  <a:pt x="31156" y="8967"/>
                  <a:pt x="33192" y="6809"/>
                  <a:pt x="31946" y="4530"/>
                </a:cubicBezTo>
                <a:cubicBezTo>
                  <a:pt x="31308" y="3314"/>
                  <a:pt x="29970" y="2645"/>
                  <a:pt x="28603" y="2736"/>
                </a:cubicBezTo>
                <a:cubicBezTo>
                  <a:pt x="26992" y="2858"/>
                  <a:pt x="25046" y="3861"/>
                  <a:pt x="25837" y="8208"/>
                </a:cubicBezTo>
                <a:cubicBezTo>
                  <a:pt x="25837" y="8208"/>
                  <a:pt x="24712" y="7387"/>
                  <a:pt x="23435" y="8177"/>
                </a:cubicBezTo>
                <a:cubicBezTo>
                  <a:pt x="23435" y="8177"/>
                  <a:pt x="23466" y="8116"/>
                  <a:pt x="23496" y="8025"/>
                </a:cubicBezTo>
                <a:cubicBezTo>
                  <a:pt x="24074" y="5654"/>
                  <a:pt x="21824" y="3527"/>
                  <a:pt x="19545" y="4347"/>
                </a:cubicBezTo>
                <a:cubicBezTo>
                  <a:pt x="18845" y="4621"/>
                  <a:pt x="18086" y="5138"/>
                  <a:pt x="17386" y="6141"/>
                </a:cubicBezTo>
                <a:cubicBezTo>
                  <a:pt x="17386" y="6141"/>
                  <a:pt x="18845" y="1521"/>
                  <a:pt x="15715" y="396"/>
                </a:cubicBezTo>
                <a:cubicBezTo>
                  <a:pt x="14681" y="1"/>
                  <a:pt x="13526" y="92"/>
                  <a:pt x="12554" y="609"/>
                </a:cubicBezTo>
                <a:cubicBezTo>
                  <a:pt x="11277" y="1308"/>
                  <a:pt x="9666" y="2919"/>
                  <a:pt x="9848" y="6718"/>
                </a:cubicBezTo>
                <a:cubicBezTo>
                  <a:pt x="9848" y="6718"/>
                  <a:pt x="9727" y="3435"/>
                  <a:pt x="6900" y="3284"/>
                </a:cubicBezTo>
                <a:cubicBezTo>
                  <a:pt x="5532" y="3192"/>
                  <a:pt x="4225" y="3983"/>
                  <a:pt x="3678" y="5259"/>
                </a:cubicBezTo>
                <a:cubicBezTo>
                  <a:pt x="3222" y="6293"/>
                  <a:pt x="3161" y="7812"/>
                  <a:pt x="4803" y="9575"/>
                </a:cubicBezTo>
                <a:cubicBezTo>
                  <a:pt x="4803" y="9606"/>
                  <a:pt x="1003" y="8542"/>
                  <a:pt x="0" y="11642"/>
                </a:cubicBezTo>
                <a:close/>
              </a:path>
            </a:pathLst>
          </a:custGeom>
          <a:solidFill>
            <a:schemeClr val="accent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26" name="Google Shape;2155;p48">
            <a:extLst>
              <a:ext uri="{FF2B5EF4-FFF2-40B4-BE49-F238E27FC236}">
                <a16:creationId xmlns:a16="http://schemas.microsoft.com/office/drawing/2014/main" xmlns="" id="{21A1CCEB-8BAE-0306-DAF0-D4337B5AD9E3}"/>
              </a:ext>
            </a:extLst>
          </p:cNvPr>
          <p:cNvSpPr txBox="1">
            <a:spLocks/>
          </p:cNvSpPr>
          <p:nvPr/>
        </p:nvSpPr>
        <p:spPr>
          <a:xfrm>
            <a:off x="990600" y="245256"/>
            <a:ext cx="6015000" cy="365700"/>
          </a:xfrm>
          <a:prstGeom prst="rect">
            <a:avLst/>
          </a:prstGeom>
        </p:spPr>
        <p:txBody>
          <a:bodyPr spcFirstLastPara="1" wrap="square" lIns="182875" tIns="0" rIns="0"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ID" sz="2800" b="1" spc="300">
                <a:solidFill>
                  <a:srgbClr val="FFC000"/>
                </a:solidFill>
                <a:latin typeface="+mn-lt"/>
              </a:rPr>
              <a:t>Koperasi syariah</a:t>
            </a:r>
            <a:endParaRPr lang="en-ID" sz="2800" b="1" spc="300" dirty="0">
              <a:solidFill>
                <a:srgbClr val="FFC000"/>
              </a:solidFill>
              <a:latin typeface="+mn-lt"/>
            </a:endParaRPr>
          </a:p>
        </p:txBody>
      </p:sp>
    </p:spTree>
    <p:extLst>
      <p:ext uri="{BB962C8B-B14F-4D97-AF65-F5344CB8AC3E}">
        <p14:creationId xmlns:p14="http://schemas.microsoft.com/office/powerpoint/2010/main" val="1405433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58"/>
        <p:cNvGrpSpPr/>
        <p:nvPr/>
      </p:nvGrpSpPr>
      <p:grpSpPr>
        <a:xfrm>
          <a:off x="0" y="0"/>
          <a:ext cx="0" cy="0"/>
          <a:chOff x="0" y="0"/>
          <a:chExt cx="0" cy="0"/>
        </a:xfrm>
      </p:grpSpPr>
      <p:pic>
        <p:nvPicPr>
          <p:cNvPr id="85" name="Picture 84">
            <a:extLst>
              <a:ext uri="{FF2B5EF4-FFF2-40B4-BE49-F238E27FC236}">
                <a16:creationId xmlns:a16="http://schemas.microsoft.com/office/drawing/2014/main" xmlns="" id="{EEEB7DD7-3318-E6BC-8DD1-0276122EF2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25"/>
            <a:ext cx="9143244" cy="5143500"/>
          </a:xfrm>
          <a:prstGeom prst="rect">
            <a:avLst/>
          </a:prstGeom>
        </p:spPr>
      </p:pic>
      <p:grpSp>
        <p:nvGrpSpPr>
          <p:cNvPr id="54" name="Google Shape;2259;p49">
            <a:extLst>
              <a:ext uri="{FF2B5EF4-FFF2-40B4-BE49-F238E27FC236}">
                <a16:creationId xmlns:a16="http://schemas.microsoft.com/office/drawing/2014/main" xmlns="" id="{0355C246-B551-BA8A-8686-F4F9E53C2598}"/>
              </a:ext>
            </a:extLst>
          </p:cNvPr>
          <p:cNvGrpSpPr/>
          <p:nvPr/>
        </p:nvGrpSpPr>
        <p:grpSpPr>
          <a:xfrm>
            <a:off x="4486406" y="2220763"/>
            <a:ext cx="4107309" cy="2367017"/>
            <a:chOff x="5184550" y="552335"/>
            <a:chExt cx="3200400" cy="4051164"/>
          </a:xfrm>
          <a:solidFill>
            <a:schemeClr val="accent6">
              <a:lumMod val="40000"/>
              <a:lumOff val="60000"/>
            </a:schemeClr>
          </a:solidFill>
        </p:grpSpPr>
        <p:sp>
          <p:nvSpPr>
            <p:cNvPr id="55" name="Google Shape;2260;p49">
              <a:extLst>
                <a:ext uri="{FF2B5EF4-FFF2-40B4-BE49-F238E27FC236}">
                  <a16:creationId xmlns:a16="http://schemas.microsoft.com/office/drawing/2014/main" xmlns="" id="{71A108E4-BB03-650D-3149-D0285B8EE075}"/>
                </a:ext>
              </a:extLst>
            </p:cNvPr>
            <p:cNvSpPr/>
            <p:nvPr/>
          </p:nvSpPr>
          <p:spPr>
            <a:xfrm rot="10800000" flipH="1">
              <a:off x="5184550" y="1360566"/>
              <a:ext cx="3200400" cy="3242933"/>
            </a:xfrm>
            <a:prstGeom prst="round2SameRect">
              <a:avLst>
                <a:gd name="adj1" fmla="val 3181"/>
                <a:gd name="adj2" fmla="val 0"/>
              </a:avLst>
            </a:prstGeom>
            <a:grp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2261;p49">
              <a:extLst>
                <a:ext uri="{FF2B5EF4-FFF2-40B4-BE49-F238E27FC236}">
                  <a16:creationId xmlns:a16="http://schemas.microsoft.com/office/drawing/2014/main" xmlns="" id="{0AB54F1C-44C3-2723-F1BC-CCE024B347E4}"/>
                </a:ext>
              </a:extLst>
            </p:cNvPr>
            <p:cNvSpPr/>
            <p:nvPr/>
          </p:nvSpPr>
          <p:spPr>
            <a:xfrm>
              <a:off x="5184550" y="710856"/>
              <a:ext cx="3200400" cy="633314"/>
            </a:xfrm>
            <a:prstGeom prst="round2SameRect">
              <a:avLst>
                <a:gd name="adj1" fmla="val 35758"/>
                <a:gd name="adj2" fmla="val 0"/>
              </a:avLst>
            </a:prstGeom>
            <a:solidFill>
              <a:srgbClr val="C00000"/>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263;p49">
              <a:extLst>
                <a:ext uri="{FF2B5EF4-FFF2-40B4-BE49-F238E27FC236}">
                  <a16:creationId xmlns:a16="http://schemas.microsoft.com/office/drawing/2014/main" xmlns="" id="{421E5886-CFAA-EAE6-6074-334583AAC826}"/>
                </a:ext>
              </a:extLst>
            </p:cNvPr>
            <p:cNvSpPr/>
            <p:nvPr/>
          </p:nvSpPr>
          <p:spPr>
            <a:xfrm>
              <a:off x="7490025" y="640097"/>
              <a:ext cx="85900" cy="25"/>
            </a:xfrm>
            <a:custGeom>
              <a:avLst/>
              <a:gdLst/>
              <a:ahLst/>
              <a:cxnLst/>
              <a:rect l="l" t="t" r="r" b="b"/>
              <a:pathLst>
                <a:path w="3436" h="1" fill="none" extrusionOk="0">
                  <a:moveTo>
                    <a:pt x="3435" y="0"/>
                  </a:moveTo>
                  <a:lnTo>
                    <a:pt x="1" y="0"/>
                  </a:lnTo>
                </a:path>
              </a:pathLst>
            </a:custGeom>
            <a:grpFill/>
            <a:ln w="28875" cap="rnd" cmpd="sng">
              <a:solidFill>
                <a:srgbClr val="4237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269;p49">
              <a:extLst>
                <a:ext uri="{FF2B5EF4-FFF2-40B4-BE49-F238E27FC236}">
                  <a16:creationId xmlns:a16="http://schemas.microsoft.com/office/drawing/2014/main" xmlns="" id="{D155E7EA-7C6E-4DD2-1CCB-BC9CF29DF1B4}"/>
                </a:ext>
              </a:extLst>
            </p:cNvPr>
            <p:cNvSpPr/>
            <p:nvPr/>
          </p:nvSpPr>
          <p:spPr>
            <a:xfrm>
              <a:off x="7720275" y="552335"/>
              <a:ext cx="169475" cy="169500"/>
            </a:xfrm>
            <a:custGeom>
              <a:avLst/>
              <a:gdLst/>
              <a:ahLst/>
              <a:cxnLst/>
              <a:rect l="l" t="t" r="r" b="b"/>
              <a:pathLst>
                <a:path w="6779" h="6780" extrusionOk="0">
                  <a:moveTo>
                    <a:pt x="669" y="1"/>
                  </a:moveTo>
                  <a:cubicBezTo>
                    <a:pt x="305" y="1"/>
                    <a:pt x="1" y="305"/>
                    <a:pt x="1" y="670"/>
                  </a:cubicBezTo>
                  <a:lnTo>
                    <a:pt x="1" y="6110"/>
                  </a:lnTo>
                  <a:cubicBezTo>
                    <a:pt x="1" y="6475"/>
                    <a:pt x="305" y="6779"/>
                    <a:pt x="669" y="6779"/>
                  </a:cubicBezTo>
                  <a:lnTo>
                    <a:pt x="6110" y="6779"/>
                  </a:lnTo>
                  <a:cubicBezTo>
                    <a:pt x="6475" y="6779"/>
                    <a:pt x="6779" y="6475"/>
                    <a:pt x="6779" y="6110"/>
                  </a:cubicBezTo>
                  <a:lnTo>
                    <a:pt x="6779" y="670"/>
                  </a:lnTo>
                  <a:cubicBezTo>
                    <a:pt x="6779" y="305"/>
                    <a:pt x="6475" y="1"/>
                    <a:pt x="61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9" name="Google Shape;2259;p49"/>
          <p:cNvGrpSpPr/>
          <p:nvPr/>
        </p:nvGrpSpPr>
        <p:grpSpPr>
          <a:xfrm>
            <a:off x="416142" y="643316"/>
            <a:ext cx="4079659" cy="3944463"/>
            <a:chOff x="5184550" y="474670"/>
            <a:chExt cx="3207786" cy="4128830"/>
          </a:xfrm>
          <a:solidFill>
            <a:schemeClr val="accent6">
              <a:lumMod val="40000"/>
              <a:lumOff val="60000"/>
            </a:schemeClr>
          </a:solidFill>
        </p:grpSpPr>
        <p:sp>
          <p:nvSpPr>
            <p:cNvPr id="2260" name="Google Shape;2260;p49"/>
            <p:cNvSpPr/>
            <p:nvPr/>
          </p:nvSpPr>
          <p:spPr>
            <a:xfrm rot="10800000" flipH="1">
              <a:off x="5184550" y="752100"/>
              <a:ext cx="3200400" cy="3851400"/>
            </a:xfrm>
            <a:prstGeom prst="round2SameRect">
              <a:avLst>
                <a:gd name="adj1" fmla="val 3181"/>
                <a:gd name="adj2" fmla="val 0"/>
              </a:avLst>
            </a:prstGeom>
            <a:grp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1" name="Google Shape;2261;p49"/>
            <p:cNvSpPr/>
            <p:nvPr/>
          </p:nvSpPr>
          <p:spPr>
            <a:xfrm>
              <a:off x="5191936" y="474670"/>
              <a:ext cx="3200400" cy="410400"/>
            </a:xfrm>
            <a:prstGeom prst="round2SameRect">
              <a:avLst>
                <a:gd name="adj1" fmla="val 35758"/>
                <a:gd name="adj2" fmla="val 0"/>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3" name="Google Shape;2263;p49"/>
            <p:cNvSpPr/>
            <p:nvPr/>
          </p:nvSpPr>
          <p:spPr>
            <a:xfrm>
              <a:off x="7490025" y="640097"/>
              <a:ext cx="85900" cy="25"/>
            </a:xfrm>
            <a:custGeom>
              <a:avLst/>
              <a:gdLst/>
              <a:ahLst/>
              <a:cxnLst/>
              <a:rect l="l" t="t" r="r" b="b"/>
              <a:pathLst>
                <a:path w="3436" h="1" fill="none" extrusionOk="0">
                  <a:moveTo>
                    <a:pt x="3435" y="0"/>
                  </a:moveTo>
                  <a:lnTo>
                    <a:pt x="1" y="0"/>
                  </a:lnTo>
                </a:path>
              </a:pathLst>
            </a:custGeom>
            <a:grpFill/>
            <a:ln w="28875" cap="rnd" cmpd="sng">
              <a:solidFill>
                <a:srgbClr val="4237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9"/>
            <p:cNvSpPr/>
            <p:nvPr/>
          </p:nvSpPr>
          <p:spPr>
            <a:xfrm>
              <a:off x="7992325" y="559510"/>
              <a:ext cx="169475" cy="169500"/>
            </a:xfrm>
            <a:custGeom>
              <a:avLst/>
              <a:gdLst/>
              <a:ahLst/>
              <a:cxnLst/>
              <a:rect l="l" t="t" r="r" b="b"/>
              <a:pathLst>
                <a:path w="6779" h="6780" fill="none" extrusionOk="0">
                  <a:moveTo>
                    <a:pt x="6079" y="6779"/>
                  </a:moveTo>
                  <a:lnTo>
                    <a:pt x="669" y="6779"/>
                  </a:lnTo>
                  <a:cubicBezTo>
                    <a:pt x="274" y="6779"/>
                    <a:pt x="0" y="6475"/>
                    <a:pt x="0" y="6110"/>
                  </a:cubicBezTo>
                  <a:lnTo>
                    <a:pt x="0" y="670"/>
                  </a:lnTo>
                  <a:cubicBezTo>
                    <a:pt x="0" y="305"/>
                    <a:pt x="274" y="1"/>
                    <a:pt x="669" y="1"/>
                  </a:cubicBezTo>
                  <a:lnTo>
                    <a:pt x="6079" y="1"/>
                  </a:lnTo>
                  <a:cubicBezTo>
                    <a:pt x="6475" y="1"/>
                    <a:pt x="6778" y="305"/>
                    <a:pt x="6778" y="670"/>
                  </a:cubicBezTo>
                  <a:lnTo>
                    <a:pt x="6778" y="6110"/>
                  </a:lnTo>
                  <a:cubicBezTo>
                    <a:pt x="6778" y="6475"/>
                    <a:pt x="6475" y="6779"/>
                    <a:pt x="6079" y="6779"/>
                  </a:cubicBezTo>
                  <a:close/>
                </a:path>
              </a:pathLst>
            </a:custGeom>
            <a:grp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9"/>
            <p:cNvSpPr/>
            <p:nvPr/>
          </p:nvSpPr>
          <p:spPr>
            <a:xfrm>
              <a:off x="7720275" y="552335"/>
              <a:ext cx="169475" cy="169500"/>
            </a:xfrm>
            <a:custGeom>
              <a:avLst/>
              <a:gdLst/>
              <a:ahLst/>
              <a:cxnLst/>
              <a:rect l="l" t="t" r="r" b="b"/>
              <a:pathLst>
                <a:path w="6779" h="6780" fill="none" extrusionOk="0">
                  <a:moveTo>
                    <a:pt x="6110" y="6779"/>
                  </a:moveTo>
                  <a:lnTo>
                    <a:pt x="669" y="6779"/>
                  </a:lnTo>
                  <a:cubicBezTo>
                    <a:pt x="305" y="6779"/>
                    <a:pt x="1" y="6475"/>
                    <a:pt x="1" y="6110"/>
                  </a:cubicBezTo>
                  <a:lnTo>
                    <a:pt x="1" y="670"/>
                  </a:lnTo>
                  <a:cubicBezTo>
                    <a:pt x="1" y="305"/>
                    <a:pt x="305" y="1"/>
                    <a:pt x="669" y="1"/>
                  </a:cubicBezTo>
                  <a:lnTo>
                    <a:pt x="6110" y="1"/>
                  </a:lnTo>
                  <a:cubicBezTo>
                    <a:pt x="6475" y="1"/>
                    <a:pt x="6779" y="305"/>
                    <a:pt x="6779" y="670"/>
                  </a:cubicBezTo>
                  <a:lnTo>
                    <a:pt x="6779" y="6110"/>
                  </a:lnTo>
                  <a:cubicBezTo>
                    <a:pt x="6779" y="6475"/>
                    <a:pt x="6475" y="6779"/>
                    <a:pt x="6110" y="6779"/>
                  </a:cubicBezTo>
                  <a:close/>
                </a:path>
              </a:pathLst>
            </a:custGeom>
            <a:grp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9"/>
            <p:cNvSpPr/>
            <p:nvPr/>
          </p:nvSpPr>
          <p:spPr>
            <a:xfrm>
              <a:off x="7720275" y="552335"/>
              <a:ext cx="169475" cy="169500"/>
            </a:xfrm>
            <a:custGeom>
              <a:avLst/>
              <a:gdLst/>
              <a:ahLst/>
              <a:cxnLst/>
              <a:rect l="l" t="t" r="r" b="b"/>
              <a:pathLst>
                <a:path w="6779" h="6780" fill="none" extrusionOk="0">
                  <a:moveTo>
                    <a:pt x="6110" y="6779"/>
                  </a:moveTo>
                  <a:lnTo>
                    <a:pt x="669" y="6779"/>
                  </a:lnTo>
                  <a:cubicBezTo>
                    <a:pt x="305" y="6779"/>
                    <a:pt x="1" y="6475"/>
                    <a:pt x="1" y="6110"/>
                  </a:cubicBezTo>
                  <a:lnTo>
                    <a:pt x="1" y="670"/>
                  </a:lnTo>
                  <a:cubicBezTo>
                    <a:pt x="1" y="305"/>
                    <a:pt x="305" y="1"/>
                    <a:pt x="669" y="1"/>
                  </a:cubicBezTo>
                  <a:lnTo>
                    <a:pt x="6110" y="1"/>
                  </a:lnTo>
                  <a:cubicBezTo>
                    <a:pt x="6475" y="1"/>
                    <a:pt x="6779" y="305"/>
                    <a:pt x="6779" y="670"/>
                  </a:cubicBezTo>
                  <a:lnTo>
                    <a:pt x="6779" y="6110"/>
                  </a:lnTo>
                  <a:cubicBezTo>
                    <a:pt x="6779" y="6475"/>
                    <a:pt x="6475" y="6779"/>
                    <a:pt x="6110" y="6779"/>
                  </a:cubicBezTo>
                  <a:close/>
                </a:path>
              </a:pathLst>
            </a:custGeom>
            <a:grp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9"/>
            <p:cNvSpPr/>
            <p:nvPr/>
          </p:nvSpPr>
          <p:spPr>
            <a:xfrm>
              <a:off x="7762075" y="607810"/>
              <a:ext cx="85900" cy="64625"/>
            </a:xfrm>
            <a:custGeom>
              <a:avLst/>
              <a:gdLst/>
              <a:ahLst/>
              <a:cxnLst/>
              <a:rect l="l" t="t" r="r" b="b"/>
              <a:pathLst>
                <a:path w="3436" h="2585" fill="none" extrusionOk="0">
                  <a:moveTo>
                    <a:pt x="0" y="1"/>
                  </a:moveTo>
                  <a:lnTo>
                    <a:pt x="3435" y="1"/>
                  </a:lnTo>
                  <a:lnTo>
                    <a:pt x="3435" y="2584"/>
                  </a:lnTo>
                  <a:lnTo>
                    <a:pt x="0" y="2584"/>
                  </a:lnTo>
                  <a:close/>
                </a:path>
              </a:pathLst>
            </a:custGeom>
            <a:grpFill/>
            <a:ln w="23550" cap="rnd" cmpd="sng">
              <a:solidFill>
                <a:srgbClr val="4237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9"/>
            <p:cNvSpPr/>
            <p:nvPr/>
          </p:nvSpPr>
          <p:spPr>
            <a:xfrm>
              <a:off x="7448225" y="552335"/>
              <a:ext cx="169500" cy="169500"/>
            </a:xfrm>
            <a:custGeom>
              <a:avLst/>
              <a:gdLst/>
              <a:ahLst/>
              <a:cxnLst/>
              <a:rect l="l" t="t" r="r" b="b"/>
              <a:pathLst>
                <a:path w="6780" h="6780" fill="none" extrusionOk="0">
                  <a:moveTo>
                    <a:pt x="6110" y="6779"/>
                  </a:moveTo>
                  <a:lnTo>
                    <a:pt x="700" y="6779"/>
                  </a:lnTo>
                  <a:cubicBezTo>
                    <a:pt x="305" y="6779"/>
                    <a:pt x="1" y="6475"/>
                    <a:pt x="1" y="6110"/>
                  </a:cubicBezTo>
                  <a:lnTo>
                    <a:pt x="1" y="670"/>
                  </a:lnTo>
                  <a:cubicBezTo>
                    <a:pt x="1" y="305"/>
                    <a:pt x="305" y="1"/>
                    <a:pt x="700" y="1"/>
                  </a:cubicBezTo>
                  <a:lnTo>
                    <a:pt x="6110" y="1"/>
                  </a:lnTo>
                  <a:cubicBezTo>
                    <a:pt x="6506" y="1"/>
                    <a:pt x="6779" y="305"/>
                    <a:pt x="6779" y="670"/>
                  </a:cubicBezTo>
                  <a:lnTo>
                    <a:pt x="6779" y="6110"/>
                  </a:lnTo>
                  <a:cubicBezTo>
                    <a:pt x="6779" y="6475"/>
                    <a:pt x="6475" y="6779"/>
                    <a:pt x="6110" y="6779"/>
                  </a:cubicBezTo>
                  <a:close/>
                </a:path>
              </a:pathLst>
            </a:custGeom>
            <a:grp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9"/>
            <p:cNvSpPr/>
            <p:nvPr/>
          </p:nvSpPr>
          <p:spPr>
            <a:xfrm>
              <a:off x="7448225" y="552335"/>
              <a:ext cx="169500" cy="169500"/>
            </a:xfrm>
            <a:custGeom>
              <a:avLst/>
              <a:gdLst/>
              <a:ahLst/>
              <a:cxnLst/>
              <a:rect l="l" t="t" r="r" b="b"/>
              <a:pathLst>
                <a:path w="6780" h="6780" fill="none" extrusionOk="0">
                  <a:moveTo>
                    <a:pt x="6110" y="6779"/>
                  </a:moveTo>
                  <a:lnTo>
                    <a:pt x="700" y="6779"/>
                  </a:lnTo>
                  <a:cubicBezTo>
                    <a:pt x="305" y="6779"/>
                    <a:pt x="1" y="6475"/>
                    <a:pt x="1" y="6110"/>
                  </a:cubicBezTo>
                  <a:lnTo>
                    <a:pt x="1" y="670"/>
                  </a:lnTo>
                  <a:cubicBezTo>
                    <a:pt x="1" y="305"/>
                    <a:pt x="305" y="1"/>
                    <a:pt x="700" y="1"/>
                  </a:cubicBezTo>
                  <a:lnTo>
                    <a:pt x="6110" y="1"/>
                  </a:lnTo>
                  <a:cubicBezTo>
                    <a:pt x="6506" y="1"/>
                    <a:pt x="6779" y="305"/>
                    <a:pt x="6779" y="670"/>
                  </a:cubicBezTo>
                  <a:lnTo>
                    <a:pt x="6779" y="6110"/>
                  </a:lnTo>
                  <a:cubicBezTo>
                    <a:pt x="6779" y="6475"/>
                    <a:pt x="6475" y="6779"/>
                    <a:pt x="6110" y="6779"/>
                  </a:cubicBezTo>
                  <a:close/>
                </a:path>
              </a:pathLst>
            </a:custGeom>
            <a:grp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218" name="Picture 2" descr="International cooperation concept illustration Free Vector">
            <a:extLst>
              <a:ext uri="{FF2B5EF4-FFF2-40B4-BE49-F238E27FC236}">
                <a16:creationId xmlns:a16="http://schemas.microsoft.com/office/drawing/2014/main" xmlns="" id="{633C7C4E-3020-4B9A-6FF6-F5C8420C62DF}"/>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5751" b="96645" l="9585" r="89617">
                        <a14:foregroundMark x1="27157" y1="32109" x2="27796" y2="34665"/>
                        <a14:foregroundMark x1="28594" y1="40735" x2="30990" y2="52236"/>
                        <a14:foregroundMark x1="27796" y1="52236" x2="29073" y2="55591"/>
                        <a14:foregroundMark x1="20767" y1="42652" x2="22045" y2="45847"/>
                        <a14:foregroundMark x1="22045" y1="42013" x2="24121" y2="50799"/>
                        <a14:foregroundMark x1="29073" y1="45527" x2="29233" y2="49042"/>
                        <a14:foregroundMark x1="25080" y1="93450" x2="26837" y2="93770"/>
                        <a14:foregroundMark x1="47604" y1="93450" x2="47444" y2="96805"/>
                        <a14:foregroundMark x1="49201" y1="36901" x2="50160" y2="41693"/>
                        <a14:foregroundMark x1="52396" y1="36262" x2="53035" y2="41374"/>
                        <a14:foregroundMark x1="54792" y1="46645" x2="55911" y2="50799"/>
                        <a14:foregroundMark x1="59105" y1="45527" x2="59744" y2="50000"/>
                        <a14:foregroundMark x1="31310" y1="55591" x2="33067" y2="59105"/>
                        <a14:foregroundMark x1="73323" y1="29872" x2="73802" y2="34026"/>
                        <a14:foregroundMark x1="75080" y1="39936" x2="76198" y2="45208"/>
                        <a14:foregroundMark x1="73323" y1="65655" x2="75399" y2="72204"/>
                        <a14:foregroundMark x1="79872" y1="93131" x2="78275" y2="93610"/>
                        <a14:foregroundMark x1="73003" y1="92492" x2="69808" y2="93450"/>
                        <a14:foregroundMark x1="53514" y1="17093" x2="53834" y2="20447"/>
                        <a14:foregroundMark x1="55591" y1="18051" x2="58466" y2="30671"/>
                        <a14:foregroundMark x1="58466" y1="30671" x2="58466" y2="30671"/>
                        <a14:foregroundMark x1="60224" y1="11661" x2="64058" y2="18850"/>
                        <a14:foregroundMark x1="68530" y1="12300" x2="72524" y2="19649"/>
                        <a14:foregroundMark x1="63578" y1="45048" x2="64217" y2="49361"/>
                        <a14:foregroundMark x1="52716" y1="5751" x2="51278" y2="10543"/>
                        <a14:foregroundMark x1="48562" y1="7827" x2="48562" y2="13898"/>
                        <a14:foregroundMark x1="21725" y1="59585" x2="23482" y2="63738"/>
                        <a14:foregroundMark x1="28754" y1="31789" x2="28754" y2="34505"/>
                        <a14:foregroundMark x1="58307" y1="46006" x2="57827" y2="48882"/>
                        <a14:foregroundMark x1="75719" y1="95048" x2="75719" y2="95048"/>
                        <a14:foregroundMark x1="77316" y1="93930" x2="76518" y2="94089"/>
                        <a14:foregroundMark x1="65974" y1="45687" x2="66134" y2="48722"/>
                        <a14:foregroundMark x1="36102" y1="11981" x2="36581" y2="14537"/>
                        <a14:foregroundMark x1="38498" y1="10863" x2="46006" y2="8626"/>
                        <a14:foregroundMark x1="49201" y1="7029" x2="44409" y2="7668"/>
                        <a14:foregroundMark x1="52716" y1="6230" x2="58946" y2="11821"/>
                        <a14:foregroundMark x1="58786" y1="6550" x2="61821" y2="10863"/>
                        <a14:foregroundMark x1="64058" y1="9105" x2="68051" y2="15176"/>
                        <a14:foregroundMark x1="69329" y1="18690" x2="72204" y2="22204"/>
                        <a14:foregroundMark x1="73482" y1="19010" x2="75559" y2="23003"/>
                        <a14:foregroundMark x1="68850" y1="24121" x2="69808" y2="25879"/>
                        <a14:foregroundMark x1="66933" y1="21885" x2="66933" y2="26518"/>
                        <a14:foregroundMark x1="64856" y1="20767" x2="65815" y2="26997"/>
                        <a14:foregroundMark x1="53514" y1="13099" x2="54473" y2="20927"/>
                        <a14:foregroundMark x1="51118" y1="14696" x2="51438" y2="25719"/>
                        <a14:foregroundMark x1="46965" y1="14377" x2="49201" y2="24441"/>
                        <a14:foregroundMark x1="43930" y1="11342" x2="41853" y2="15815"/>
                        <a14:foregroundMark x1="35942" y1="14058" x2="32748" y2="22684"/>
                        <a14:foregroundMark x1="34984" y1="13419" x2="31310" y2="22843"/>
                        <a14:foregroundMark x1="31310" y1="22843" x2="31310" y2="22843"/>
                        <a14:foregroundMark x1="29872" y1="22045" x2="28914" y2="25719"/>
                        <a14:foregroundMark x1="32428" y1="24920" x2="32588" y2="31150"/>
                        <a14:foregroundMark x1="34984" y1="23962" x2="35783" y2="30192"/>
                        <a14:foregroundMark x1="39137" y1="17093" x2="40096" y2="24441"/>
                        <a14:foregroundMark x1="44249" y1="25719" x2="43131" y2="31470"/>
                        <a14:foregroundMark x1="38498" y1="30671" x2="38019" y2="37380"/>
                        <a14:foregroundMark x1="26837" y1="31150" x2="27476" y2="34345"/>
                        <a14:foregroundMark x1="59904" y1="29073" x2="60383" y2="34665"/>
                        <a14:foregroundMark x1="65176" y1="30671" x2="65974" y2="35623"/>
                        <a14:foregroundMark x1="42332" y1="52396" x2="42652" y2="52875"/>
                        <a14:foregroundMark x1="41214" y1="51917" x2="41693" y2="53674"/>
                        <a14:foregroundMark x1="65335" y1="54952" x2="67093" y2="54473"/>
                        <a14:foregroundMark x1="26837" y1="28914" x2="28115" y2="33546"/>
                        <a14:foregroundMark x1="32748" y1="40895" x2="33227" y2="43610"/>
                        <a14:foregroundMark x1="78435" y1="38179" x2="78754" y2="44888"/>
                        <a14:foregroundMark x1="73802" y1="44409" x2="73642" y2="49840"/>
                        <a14:foregroundMark x1="72524" y1="53834" x2="74760" y2="61821"/>
                      </a14:backgroundRemoval>
                    </a14:imgEffect>
                  </a14:imgLayer>
                </a14:imgProps>
              </a:ext>
              <a:ext uri="{28A0092B-C50C-407E-A947-70E740481C1C}">
                <a14:useLocalDpi xmlns:a14="http://schemas.microsoft.com/office/drawing/2010/main" val="0"/>
              </a:ext>
            </a:extLst>
          </a:blip>
          <a:srcRect l="14401" t="3277" r="16678"/>
          <a:stretch/>
        </p:blipFill>
        <p:spPr bwMode="auto">
          <a:xfrm>
            <a:off x="4710805" y="141846"/>
            <a:ext cx="1515020" cy="21261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ADE1555D-5A8B-36D6-63CA-A020470C5A01}"/>
              </a:ext>
            </a:extLst>
          </p:cNvPr>
          <p:cNvSpPr txBox="1"/>
          <p:nvPr/>
        </p:nvSpPr>
        <p:spPr>
          <a:xfrm>
            <a:off x="641211" y="654687"/>
            <a:ext cx="3693087" cy="369332"/>
          </a:xfrm>
          <a:prstGeom prst="rect">
            <a:avLst/>
          </a:prstGeom>
          <a:noFill/>
        </p:spPr>
        <p:txBody>
          <a:bodyPr wrap="square" rtlCol="0">
            <a:spAutoFit/>
          </a:bodyPr>
          <a:lstStyle/>
          <a:p>
            <a:r>
              <a:rPr lang="en-US" b="1" spc="300" dirty="0" err="1">
                <a:solidFill>
                  <a:schemeClr val="bg1"/>
                </a:solidFill>
                <a:latin typeface="+mj-lt"/>
              </a:rPr>
              <a:t>Manfaat</a:t>
            </a:r>
            <a:r>
              <a:rPr lang="en-US" b="1" spc="300" dirty="0">
                <a:solidFill>
                  <a:schemeClr val="bg1"/>
                </a:solidFill>
                <a:latin typeface="+mj-lt"/>
              </a:rPr>
              <a:t> </a:t>
            </a:r>
            <a:r>
              <a:rPr lang="en-US" b="1" spc="300" dirty="0" err="1">
                <a:solidFill>
                  <a:schemeClr val="bg1"/>
                </a:solidFill>
                <a:latin typeface="+mj-lt"/>
              </a:rPr>
              <a:t>koperasi</a:t>
            </a:r>
            <a:r>
              <a:rPr lang="en-US" b="1" spc="300" dirty="0">
                <a:solidFill>
                  <a:schemeClr val="bg1"/>
                </a:solidFill>
                <a:latin typeface="+mj-lt"/>
              </a:rPr>
              <a:t> syariah </a:t>
            </a:r>
            <a:endParaRPr lang="en-ID" b="1" spc="300" dirty="0">
              <a:solidFill>
                <a:schemeClr val="bg1"/>
              </a:solidFill>
              <a:latin typeface="+mj-lt"/>
            </a:endParaRPr>
          </a:p>
        </p:txBody>
      </p:sp>
      <p:grpSp>
        <p:nvGrpSpPr>
          <p:cNvPr id="72" name="Google Shape;3986;p66">
            <a:extLst>
              <a:ext uri="{FF2B5EF4-FFF2-40B4-BE49-F238E27FC236}">
                <a16:creationId xmlns:a16="http://schemas.microsoft.com/office/drawing/2014/main" xmlns="" id="{CE04F26A-AA88-1740-F479-9C1549CAE4B2}"/>
              </a:ext>
            </a:extLst>
          </p:cNvPr>
          <p:cNvGrpSpPr/>
          <p:nvPr/>
        </p:nvGrpSpPr>
        <p:grpSpPr>
          <a:xfrm>
            <a:off x="7464412" y="1954032"/>
            <a:ext cx="987554" cy="365767"/>
            <a:chOff x="7613525" y="0"/>
            <a:chExt cx="939275" cy="343475"/>
          </a:xfrm>
        </p:grpSpPr>
        <p:sp>
          <p:nvSpPr>
            <p:cNvPr id="73" name="Google Shape;3987;p66">
              <a:extLst>
                <a:ext uri="{FF2B5EF4-FFF2-40B4-BE49-F238E27FC236}">
                  <a16:creationId xmlns:a16="http://schemas.microsoft.com/office/drawing/2014/main" xmlns="" id="{9150F788-C826-3B2C-D608-1C1BBF5AD0E3}"/>
                </a:ext>
              </a:extLst>
            </p:cNvPr>
            <p:cNvSpPr/>
            <p:nvPr/>
          </p:nvSpPr>
          <p:spPr>
            <a:xfrm>
              <a:off x="7652300" y="24300"/>
              <a:ext cx="876175" cy="291075"/>
            </a:xfrm>
            <a:custGeom>
              <a:avLst/>
              <a:gdLst/>
              <a:ahLst/>
              <a:cxnLst/>
              <a:rect l="l" t="t" r="r" b="b"/>
              <a:pathLst>
                <a:path w="35047" h="11643" extrusionOk="0">
                  <a:moveTo>
                    <a:pt x="0" y="11642"/>
                  </a:moveTo>
                  <a:lnTo>
                    <a:pt x="34803" y="11642"/>
                  </a:lnTo>
                  <a:cubicBezTo>
                    <a:pt x="34803" y="11642"/>
                    <a:pt x="35046" y="8481"/>
                    <a:pt x="31156" y="8967"/>
                  </a:cubicBezTo>
                  <a:cubicBezTo>
                    <a:pt x="31156" y="8967"/>
                    <a:pt x="33192" y="6809"/>
                    <a:pt x="31946" y="4530"/>
                  </a:cubicBezTo>
                  <a:cubicBezTo>
                    <a:pt x="31308" y="3314"/>
                    <a:pt x="29970" y="2645"/>
                    <a:pt x="28603" y="2736"/>
                  </a:cubicBezTo>
                  <a:cubicBezTo>
                    <a:pt x="26992" y="2858"/>
                    <a:pt x="25046" y="3861"/>
                    <a:pt x="25837" y="8208"/>
                  </a:cubicBezTo>
                  <a:cubicBezTo>
                    <a:pt x="25837" y="8208"/>
                    <a:pt x="24712" y="7387"/>
                    <a:pt x="23435" y="8177"/>
                  </a:cubicBezTo>
                  <a:cubicBezTo>
                    <a:pt x="23435" y="8177"/>
                    <a:pt x="23466" y="8116"/>
                    <a:pt x="23496" y="8025"/>
                  </a:cubicBezTo>
                  <a:cubicBezTo>
                    <a:pt x="24074" y="5654"/>
                    <a:pt x="21824" y="3527"/>
                    <a:pt x="19545" y="4347"/>
                  </a:cubicBezTo>
                  <a:cubicBezTo>
                    <a:pt x="18845" y="4621"/>
                    <a:pt x="18086" y="5138"/>
                    <a:pt x="17386" y="6141"/>
                  </a:cubicBezTo>
                  <a:cubicBezTo>
                    <a:pt x="17386" y="6141"/>
                    <a:pt x="18845" y="1521"/>
                    <a:pt x="15715" y="396"/>
                  </a:cubicBezTo>
                  <a:cubicBezTo>
                    <a:pt x="14681" y="1"/>
                    <a:pt x="13526" y="92"/>
                    <a:pt x="12554" y="609"/>
                  </a:cubicBezTo>
                  <a:cubicBezTo>
                    <a:pt x="11277" y="1308"/>
                    <a:pt x="9666" y="2919"/>
                    <a:pt x="9848" y="6718"/>
                  </a:cubicBezTo>
                  <a:cubicBezTo>
                    <a:pt x="9848" y="6718"/>
                    <a:pt x="9727" y="3435"/>
                    <a:pt x="6900" y="3284"/>
                  </a:cubicBezTo>
                  <a:cubicBezTo>
                    <a:pt x="5532" y="3192"/>
                    <a:pt x="4225" y="3983"/>
                    <a:pt x="3678" y="5259"/>
                  </a:cubicBezTo>
                  <a:cubicBezTo>
                    <a:pt x="3222" y="6293"/>
                    <a:pt x="3161" y="7812"/>
                    <a:pt x="4803" y="9575"/>
                  </a:cubicBezTo>
                  <a:cubicBezTo>
                    <a:pt x="4803" y="9606"/>
                    <a:pt x="1003" y="8542"/>
                    <a:pt x="0" y="116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988;p66">
              <a:extLst>
                <a:ext uri="{FF2B5EF4-FFF2-40B4-BE49-F238E27FC236}">
                  <a16:creationId xmlns:a16="http://schemas.microsoft.com/office/drawing/2014/main" xmlns="" id="{18D1E1AB-4EFC-6C0C-8713-F43D6FB73E08}"/>
                </a:ext>
              </a:extLst>
            </p:cNvPr>
            <p:cNvSpPr/>
            <p:nvPr/>
          </p:nvSpPr>
          <p:spPr>
            <a:xfrm>
              <a:off x="7613525" y="0"/>
              <a:ext cx="939275" cy="343475"/>
            </a:xfrm>
            <a:custGeom>
              <a:avLst/>
              <a:gdLst/>
              <a:ahLst/>
              <a:cxnLst/>
              <a:rect l="l" t="t" r="r" b="b"/>
              <a:pathLst>
                <a:path w="37571" h="13739" extrusionOk="0">
                  <a:moveTo>
                    <a:pt x="11396" y="7624"/>
                  </a:moveTo>
                  <a:cubicBezTo>
                    <a:pt x="11397" y="7646"/>
                    <a:pt x="11398" y="7668"/>
                    <a:pt x="11399" y="7690"/>
                  </a:cubicBezTo>
                  <a:cubicBezTo>
                    <a:pt x="11399" y="7679"/>
                    <a:pt x="11399" y="7656"/>
                    <a:pt x="11396" y="7624"/>
                  </a:cubicBezTo>
                  <a:close/>
                  <a:moveTo>
                    <a:pt x="15959" y="1125"/>
                  </a:moveTo>
                  <a:cubicBezTo>
                    <a:pt x="16384" y="1125"/>
                    <a:pt x="16840" y="1216"/>
                    <a:pt x="17266" y="1368"/>
                  </a:cubicBezTo>
                  <a:cubicBezTo>
                    <a:pt x="20396" y="2493"/>
                    <a:pt x="18968" y="7113"/>
                    <a:pt x="18968" y="7113"/>
                  </a:cubicBezTo>
                  <a:cubicBezTo>
                    <a:pt x="19667" y="6110"/>
                    <a:pt x="20396" y="5593"/>
                    <a:pt x="21096" y="5319"/>
                  </a:cubicBezTo>
                  <a:cubicBezTo>
                    <a:pt x="21430" y="5198"/>
                    <a:pt x="21764" y="5137"/>
                    <a:pt x="22099" y="5137"/>
                  </a:cubicBezTo>
                  <a:cubicBezTo>
                    <a:pt x="23983" y="5137"/>
                    <a:pt x="25533" y="6991"/>
                    <a:pt x="25047" y="8997"/>
                  </a:cubicBezTo>
                  <a:cubicBezTo>
                    <a:pt x="25017" y="9088"/>
                    <a:pt x="25017" y="9149"/>
                    <a:pt x="25017" y="9149"/>
                  </a:cubicBezTo>
                  <a:cubicBezTo>
                    <a:pt x="25412" y="8876"/>
                    <a:pt x="25807" y="8815"/>
                    <a:pt x="26141" y="8815"/>
                  </a:cubicBezTo>
                  <a:cubicBezTo>
                    <a:pt x="26871" y="8815"/>
                    <a:pt x="27388" y="9180"/>
                    <a:pt x="27388" y="9180"/>
                  </a:cubicBezTo>
                  <a:cubicBezTo>
                    <a:pt x="26597" y="4833"/>
                    <a:pt x="28543" y="3830"/>
                    <a:pt x="30154" y="3708"/>
                  </a:cubicBezTo>
                  <a:lnTo>
                    <a:pt x="30427" y="3708"/>
                  </a:lnTo>
                  <a:cubicBezTo>
                    <a:pt x="31704" y="3708"/>
                    <a:pt x="32889" y="4377"/>
                    <a:pt x="33497" y="5502"/>
                  </a:cubicBezTo>
                  <a:cubicBezTo>
                    <a:pt x="34743" y="7781"/>
                    <a:pt x="32707" y="9939"/>
                    <a:pt x="32707" y="9939"/>
                  </a:cubicBezTo>
                  <a:cubicBezTo>
                    <a:pt x="32980" y="9909"/>
                    <a:pt x="33223" y="9879"/>
                    <a:pt x="33467" y="9879"/>
                  </a:cubicBezTo>
                  <a:cubicBezTo>
                    <a:pt x="36567" y="9879"/>
                    <a:pt x="36354" y="12614"/>
                    <a:pt x="36354" y="12614"/>
                  </a:cubicBezTo>
                  <a:lnTo>
                    <a:pt x="1551" y="12614"/>
                  </a:lnTo>
                  <a:cubicBezTo>
                    <a:pt x="2129" y="10760"/>
                    <a:pt x="3709" y="10395"/>
                    <a:pt x="4895" y="10395"/>
                  </a:cubicBezTo>
                  <a:cubicBezTo>
                    <a:pt x="5715" y="10395"/>
                    <a:pt x="6354" y="10578"/>
                    <a:pt x="6354" y="10578"/>
                  </a:cubicBezTo>
                  <a:cubicBezTo>
                    <a:pt x="4712" y="8784"/>
                    <a:pt x="4773" y="7265"/>
                    <a:pt x="5229" y="6231"/>
                  </a:cubicBezTo>
                  <a:cubicBezTo>
                    <a:pt x="5746" y="5015"/>
                    <a:pt x="6962" y="4256"/>
                    <a:pt x="8269" y="4256"/>
                  </a:cubicBezTo>
                  <a:lnTo>
                    <a:pt x="8451" y="4256"/>
                  </a:lnTo>
                  <a:cubicBezTo>
                    <a:pt x="11017" y="4398"/>
                    <a:pt x="11363" y="7135"/>
                    <a:pt x="11396" y="7624"/>
                  </a:cubicBezTo>
                  <a:lnTo>
                    <a:pt x="11396" y="7624"/>
                  </a:lnTo>
                  <a:cubicBezTo>
                    <a:pt x="11236" y="3872"/>
                    <a:pt x="12835" y="2276"/>
                    <a:pt x="14105" y="1581"/>
                  </a:cubicBezTo>
                  <a:cubicBezTo>
                    <a:pt x="14682" y="1277"/>
                    <a:pt x="15320" y="1125"/>
                    <a:pt x="15959" y="1125"/>
                  </a:cubicBezTo>
                  <a:close/>
                  <a:moveTo>
                    <a:pt x="15959" y="0"/>
                  </a:moveTo>
                  <a:cubicBezTo>
                    <a:pt x="15138" y="0"/>
                    <a:pt x="14317" y="183"/>
                    <a:pt x="13588" y="578"/>
                  </a:cubicBezTo>
                  <a:cubicBezTo>
                    <a:pt x="12706" y="1034"/>
                    <a:pt x="11460" y="2006"/>
                    <a:pt x="10761" y="3921"/>
                  </a:cubicBezTo>
                  <a:cubicBezTo>
                    <a:pt x="10184" y="3465"/>
                    <a:pt x="9454" y="3161"/>
                    <a:pt x="8512" y="3100"/>
                  </a:cubicBezTo>
                  <a:lnTo>
                    <a:pt x="8299" y="3100"/>
                  </a:lnTo>
                  <a:cubicBezTo>
                    <a:pt x="6506" y="3100"/>
                    <a:pt x="4895" y="4164"/>
                    <a:pt x="4196" y="5775"/>
                  </a:cubicBezTo>
                  <a:cubicBezTo>
                    <a:pt x="3800" y="6657"/>
                    <a:pt x="3588" y="7873"/>
                    <a:pt x="4165" y="9301"/>
                  </a:cubicBezTo>
                  <a:cubicBezTo>
                    <a:pt x="2341" y="9514"/>
                    <a:pt x="1004" y="10578"/>
                    <a:pt x="487" y="12250"/>
                  </a:cubicBezTo>
                  <a:lnTo>
                    <a:pt x="1" y="13739"/>
                  </a:lnTo>
                  <a:lnTo>
                    <a:pt x="37418" y="13739"/>
                  </a:lnTo>
                  <a:lnTo>
                    <a:pt x="37479" y="12675"/>
                  </a:lnTo>
                  <a:cubicBezTo>
                    <a:pt x="37509" y="12523"/>
                    <a:pt x="37570" y="11064"/>
                    <a:pt x="36537" y="9909"/>
                  </a:cubicBezTo>
                  <a:cubicBezTo>
                    <a:pt x="36050" y="9392"/>
                    <a:pt x="35412" y="9058"/>
                    <a:pt x="34682" y="8876"/>
                  </a:cubicBezTo>
                  <a:cubicBezTo>
                    <a:pt x="35108" y="7842"/>
                    <a:pt x="35321" y="6444"/>
                    <a:pt x="34530" y="4955"/>
                  </a:cubicBezTo>
                  <a:cubicBezTo>
                    <a:pt x="33740" y="3496"/>
                    <a:pt x="32160" y="2584"/>
                    <a:pt x="30427" y="2584"/>
                  </a:cubicBezTo>
                  <a:lnTo>
                    <a:pt x="30093" y="2584"/>
                  </a:lnTo>
                  <a:cubicBezTo>
                    <a:pt x="28786" y="2675"/>
                    <a:pt x="27722" y="3192"/>
                    <a:pt x="27023" y="4104"/>
                  </a:cubicBezTo>
                  <a:cubicBezTo>
                    <a:pt x="26445" y="4833"/>
                    <a:pt x="26141" y="5806"/>
                    <a:pt x="26080" y="6961"/>
                  </a:cubicBezTo>
                  <a:cubicBezTo>
                    <a:pt x="25929" y="6505"/>
                    <a:pt x="25685" y="6049"/>
                    <a:pt x="25381" y="5623"/>
                  </a:cubicBezTo>
                  <a:cubicBezTo>
                    <a:pt x="24591" y="4620"/>
                    <a:pt x="23375" y="4012"/>
                    <a:pt x="22099" y="4012"/>
                  </a:cubicBezTo>
                  <a:cubicBezTo>
                    <a:pt x="21643" y="4012"/>
                    <a:pt x="21156" y="4104"/>
                    <a:pt x="20700" y="4256"/>
                  </a:cubicBezTo>
                  <a:cubicBezTo>
                    <a:pt x="20609" y="4286"/>
                    <a:pt x="20518" y="4347"/>
                    <a:pt x="20396" y="4377"/>
                  </a:cubicBezTo>
                  <a:cubicBezTo>
                    <a:pt x="20305" y="2705"/>
                    <a:pt x="19606" y="1003"/>
                    <a:pt x="17661" y="274"/>
                  </a:cubicBezTo>
                  <a:cubicBezTo>
                    <a:pt x="17114" y="91"/>
                    <a:pt x="16536" y="0"/>
                    <a:pt x="15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xmlns="" id="{EA0040E1-6317-5F11-CB01-B8989401446B}"/>
              </a:ext>
            </a:extLst>
          </p:cNvPr>
          <p:cNvSpPr txBox="1"/>
          <p:nvPr/>
        </p:nvSpPr>
        <p:spPr>
          <a:xfrm>
            <a:off x="489104" y="1060705"/>
            <a:ext cx="4070264" cy="3539430"/>
          </a:xfrm>
          <a:prstGeom prst="rect">
            <a:avLst/>
          </a:prstGeom>
          <a:noFill/>
        </p:spPr>
        <p:txBody>
          <a:bodyPr wrap="square" rtlCol="0">
            <a:spAutoFit/>
          </a:bodyPr>
          <a:lstStyle/>
          <a:p>
            <a:pPr marL="285750" indent="-285750">
              <a:buFont typeface="Arial" panose="020B0604020202020204" pitchFamily="34" charset="0"/>
              <a:buChar char="•"/>
            </a:pPr>
            <a:r>
              <a:rPr lang="en-US" sz="1600" dirty="0" err="1">
                <a:latin typeface="+mj-lt"/>
              </a:rPr>
              <a:t>Membangun</a:t>
            </a:r>
            <a:r>
              <a:rPr lang="en-US" sz="1600" dirty="0">
                <a:latin typeface="+mj-lt"/>
              </a:rPr>
              <a:t> dan </a:t>
            </a:r>
            <a:r>
              <a:rPr lang="en-US" sz="1600" dirty="0" err="1">
                <a:latin typeface="+mj-lt"/>
              </a:rPr>
              <a:t>mengembangkan</a:t>
            </a:r>
            <a:r>
              <a:rPr lang="en-US" sz="1600" dirty="0">
                <a:latin typeface="+mj-lt"/>
              </a:rPr>
              <a:t> </a:t>
            </a:r>
            <a:r>
              <a:rPr lang="en-US" sz="1600" dirty="0" err="1">
                <a:latin typeface="+mj-lt"/>
              </a:rPr>
              <a:t>segala</a:t>
            </a:r>
            <a:r>
              <a:rPr lang="en-US" sz="1600" dirty="0">
                <a:latin typeface="+mj-lt"/>
              </a:rPr>
              <a:t> </a:t>
            </a:r>
            <a:r>
              <a:rPr lang="en-US" sz="1600" dirty="0" err="1">
                <a:latin typeface="+mj-lt"/>
              </a:rPr>
              <a:t>potensi</a:t>
            </a:r>
            <a:r>
              <a:rPr lang="en-US" sz="1600" dirty="0">
                <a:latin typeface="+mj-lt"/>
              </a:rPr>
              <a:t> yang </a:t>
            </a:r>
            <a:r>
              <a:rPr lang="en-US" sz="1600" dirty="0" err="1">
                <a:latin typeface="+mj-lt"/>
              </a:rPr>
              <a:t>ada</a:t>
            </a:r>
            <a:r>
              <a:rPr lang="en-US" sz="1600" dirty="0">
                <a:latin typeface="+mj-lt"/>
              </a:rPr>
              <a:t> pada </a:t>
            </a:r>
            <a:r>
              <a:rPr lang="en-US" sz="1600" dirty="0" err="1">
                <a:latin typeface="+mj-lt"/>
              </a:rPr>
              <a:t>setiap</a:t>
            </a:r>
            <a:r>
              <a:rPr lang="en-US" sz="1600" dirty="0">
                <a:latin typeface="+mj-lt"/>
              </a:rPr>
              <a:t> </a:t>
            </a:r>
            <a:r>
              <a:rPr lang="en-US" sz="1600" dirty="0" err="1">
                <a:latin typeface="+mj-lt"/>
              </a:rPr>
              <a:t>anggota</a:t>
            </a:r>
            <a:r>
              <a:rPr lang="en-US" sz="1600" dirty="0">
                <a:latin typeface="+mj-lt"/>
              </a:rPr>
              <a:t> </a:t>
            </a:r>
            <a:r>
              <a:rPr lang="en-US" sz="1600" dirty="0" err="1">
                <a:latin typeface="+mj-lt"/>
              </a:rPr>
              <a:t>serta</a:t>
            </a:r>
            <a:r>
              <a:rPr lang="en-US" sz="1600" dirty="0">
                <a:latin typeface="+mj-lt"/>
              </a:rPr>
              <a:t> </a:t>
            </a:r>
            <a:r>
              <a:rPr lang="en-US" sz="1600" dirty="0" err="1">
                <a:latin typeface="+mj-lt"/>
              </a:rPr>
              <a:t>meningkatkan</a:t>
            </a:r>
            <a:r>
              <a:rPr lang="en-US" sz="1600" dirty="0">
                <a:latin typeface="+mj-lt"/>
              </a:rPr>
              <a:t> </a:t>
            </a:r>
            <a:r>
              <a:rPr lang="en-US" sz="1600" dirty="0" err="1">
                <a:latin typeface="+mj-lt"/>
              </a:rPr>
              <a:t>kesejahteraan</a:t>
            </a:r>
            <a:r>
              <a:rPr lang="en-US" sz="1600" dirty="0">
                <a:latin typeface="+mj-lt"/>
              </a:rPr>
              <a:t> </a:t>
            </a:r>
            <a:r>
              <a:rPr lang="en-US" sz="1600" dirty="0" err="1">
                <a:latin typeface="+mj-lt"/>
              </a:rPr>
              <a:t>sosial</a:t>
            </a:r>
            <a:r>
              <a:rPr lang="en-US" sz="1600" dirty="0">
                <a:latin typeface="+mj-lt"/>
              </a:rPr>
              <a:t>.</a:t>
            </a:r>
          </a:p>
          <a:p>
            <a:pPr marL="285750" indent="-285750">
              <a:buFont typeface="Arial" panose="020B0604020202020204" pitchFamily="34" charset="0"/>
              <a:buChar char="•"/>
            </a:pPr>
            <a:r>
              <a:rPr lang="en-ID" sz="1600" dirty="0" err="1">
                <a:latin typeface="+mj-lt"/>
              </a:rPr>
              <a:t>Memperbaiki</a:t>
            </a:r>
            <a:r>
              <a:rPr lang="en-ID" sz="1600" dirty="0">
                <a:latin typeface="+mj-lt"/>
              </a:rPr>
              <a:t> dan </a:t>
            </a:r>
            <a:r>
              <a:rPr lang="en-ID" sz="1600" dirty="0" err="1">
                <a:latin typeface="+mj-lt"/>
              </a:rPr>
              <a:t>meningkatkan</a:t>
            </a:r>
            <a:r>
              <a:rPr lang="en-ID" sz="1600" dirty="0">
                <a:latin typeface="+mj-lt"/>
              </a:rPr>
              <a:t> SDM para </a:t>
            </a:r>
            <a:r>
              <a:rPr lang="en-ID" sz="1600" dirty="0" err="1">
                <a:latin typeface="+mj-lt"/>
              </a:rPr>
              <a:t>anggota</a:t>
            </a:r>
            <a:r>
              <a:rPr lang="en-ID" sz="1600" dirty="0">
                <a:latin typeface="+mj-lt"/>
              </a:rPr>
              <a:t> agar </a:t>
            </a:r>
            <a:r>
              <a:rPr lang="en-ID" sz="1600" dirty="0" err="1">
                <a:latin typeface="+mj-lt"/>
              </a:rPr>
              <a:t>lebih</a:t>
            </a:r>
            <a:r>
              <a:rPr lang="en-ID" sz="1600" dirty="0">
                <a:latin typeface="+mj-lt"/>
              </a:rPr>
              <a:t> Amanah, professional, </a:t>
            </a:r>
            <a:r>
              <a:rPr lang="en-ID" sz="1600" dirty="0" err="1">
                <a:latin typeface="+mj-lt"/>
              </a:rPr>
              <a:t>konsistem</a:t>
            </a:r>
            <a:r>
              <a:rPr lang="en-ID" sz="1600" dirty="0">
                <a:latin typeface="+mj-lt"/>
              </a:rPr>
              <a:t> dan </a:t>
            </a:r>
            <a:r>
              <a:rPr lang="en-ID" sz="1600" dirty="0" err="1">
                <a:latin typeface="+mj-lt"/>
              </a:rPr>
              <a:t>berprinsip</a:t>
            </a:r>
            <a:r>
              <a:rPr lang="en-ID" sz="1600" dirty="0">
                <a:latin typeface="+mj-lt"/>
              </a:rPr>
              <a:t> </a:t>
            </a:r>
            <a:r>
              <a:rPr lang="en-ID" sz="1600" dirty="0" err="1">
                <a:latin typeface="+mj-lt"/>
              </a:rPr>
              <a:t>sesuai</a:t>
            </a:r>
            <a:r>
              <a:rPr lang="en-ID" sz="1600" dirty="0">
                <a:latin typeface="+mj-lt"/>
              </a:rPr>
              <a:t> </a:t>
            </a:r>
            <a:r>
              <a:rPr lang="en-ID" sz="1600" dirty="0" err="1">
                <a:latin typeface="+mj-lt"/>
              </a:rPr>
              <a:t>prinsip</a:t>
            </a:r>
            <a:r>
              <a:rPr lang="en-ID" sz="1600" dirty="0">
                <a:latin typeface="+mj-lt"/>
              </a:rPr>
              <a:t> syariah.</a:t>
            </a:r>
          </a:p>
          <a:p>
            <a:pPr marL="285750" indent="-285750">
              <a:buFont typeface="Arial" panose="020B0604020202020204" pitchFamily="34" charset="0"/>
              <a:buChar char="•"/>
            </a:pPr>
            <a:r>
              <a:rPr lang="en-ID" sz="1600" dirty="0" err="1">
                <a:latin typeface="+mj-lt"/>
              </a:rPr>
              <a:t>Mewujudkan</a:t>
            </a:r>
            <a:r>
              <a:rPr lang="en-ID" sz="1600" dirty="0">
                <a:latin typeface="+mj-lt"/>
              </a:rPr>
              <a:t> dan </a:t>
            </a:r>
            <a:r>
              <a:rPr lang="en-ID" sz="1600" dirty="0" err="1">
                <a:latin typeface="+mj-lt"/>
              </a:rPr>
              <a:t>meningkatkan</a:t>
            </a:r>
            <a:r>
              <a:rPr lang="en-ID" sz="1600" dirty="0">
                <a:latin typeface="+mj-lt"/>
              </a:rPr>
              <a:t> </a:t>
            </a:r>
            <a:r>
              <a:rPr lang="en-ID" sz="1600" dirty="0" err="1">
                <a:latin typeface="+mj-lt"/>
              </a:rPr>
              <a:t>ekonomi</a:t>
            </a:r>
            <a:r>
              <a:rPr lang="en-ID" sz="1600" dirty="0">
                <a:latin typeface="+mj-lt"/>
              </a:rPr>
              <a:t> </a:t>
            </a:r>
            <a:r>
              <a:rPr lang="en-ID" sz="1600" dirty="0" err="1">
                <a:latin typeface="+mj-lt"/>
              </a:rPr>
              <a:t>nasional</a:t>
            </a:r>
            <a:r>
              <a:rPr lang="en-ID" sz="1600" dirty="0">
                <a:latin typeface="+mj-lt"/>
              </a:rPr>
              <a:t>.</a:t>
            </a:r>
          </a:p>
          <a:p>
            <a:pPr marL="285750" indent="-285750">
              <a:buFont typeface="Arial" panose="020B0604020202020204" pitchFamily="34" charset="0"/>
              <a:buChar char="•"/>
            </a:pPr>
            <a:r>
              <a:rPr lang="en-ID" sz="1600" dirty="0" err="1">
                <a:latin typeface="+mj-lt"/>
              </a:rPr>
              <a:t>Menjadi</a:t>
            </a:r>
            <a:r>
              <a:rPr lang="en-ID" sz="1600" dirty="0">
                <a:latin typeface="+mj-lt"/>
              </a:rPr>
              <a:t> </a:t>
            </a:r>
            <a:r>
              <a:rPr lang="en-ID" sz="1600" dirty="0" err="1">
                <a:latin typeface="+mj-lt"/>
              </a:rPr>
              <a:t>wajah</a:t>
            </a:r>
            <a:r>
              <a:rPr lang="en-ID" sz="1600" dirty="0">
                <a:latin typeface="+mj-lt"/>
              </a:rPr>
              <a:t>/mediator yang </a:t>
            </a:r>
            <a:r>
              <a:rPr lang="en-ID" sz="1600" dirty="0" err="1">
                <a:latin typeface="+mj-lt"/>
              </a:rPr>
              <a:t>menghubugkan</a:t>
            </a:r>
            <a:r>
              <a:rPr lang="en-ID" sz="1600" dirty="0">
                <a:latin typeface="+mj-lt"/>
              </a:rPr>
              <a:t> </a:t>
            </a:r>
            <a:r>
              <a:rPr lang="en-ID" sz="1600" dirty="0" err="1">
                <a:latin typeface="+mj-lt"/>
              </a:rPr>
              <a:t>penyandang</a:t>
            </a:r>
            <a:r>
              <a:rPr lang="en-ID" sz="1600" dirty="0">
                <a:latin typeface="+mj-lt"/>
              </a:rPr>
              <a:t> dana dan </a:t>
            </a:r>
            <a:r>
              <a:rPr lang="en-ID" sz="1600" dirty="0" err="1">
                <a:latin typeface="+mj-lt"/>
              </a:rPr>
              <a:t>pengguna</a:t>
            </a:r>
            <a:r>
              <a:rPr lang="en-ID" sz="1600" dirty="0">
                <a:latin typeface="+mj-lt"/>
              </a:rPr>
              <a:t> dana agar </a:t>
            </a:r>
            <a:r>
              <a:rPr lang="en-ID" sz="1600" dirty="0" err="1">
                <a:latin typeface="+mj-lt"/>
              </a:rPr>
              <a:t>lebih</a:t>
            </a:r>
            <a:r>
              <a:rPr lang="en-ID" sz="1600" dirty="0">
                <a:latin typeface="+mj-lt"/>
              </a:rPr>
              <a:t> optimal.</a:t>
            </a:r>
          </a:p>
          <a:p>
            <a:pPr marL="285750" indent="-285750">
              <a:buFont typeface="Arial" panose="020B0604020202020204" pitchFamily="34" charset="0"/>
              <a:buChar char="•"/>
            </a:pPr>
            <a:r>
              <a:rPr lang="en-ID" sz="1600" dirty="0" err="1">
                <a:latin typeface="+mj-lt"/>
              </a:rPr>
              <a:t>Membuka</a:t>
            </a:r>
            <a:r>
              <a:rPr lang="en-ID" sz="1600" dirty="0">
                <a:latin typeface="+mj-lt"/>
              </a:rPr>
              <a:t> dan </a:t>
            </a:r>
            <a:r>
              <a:rPr lang="en-ID" sz="1600" dirty="0" err="1">
                <a:latin typeface="+mj-lt"/>
              </a:rPr>
              <a:t>meperluas</a:t>
            </a:r>
            <a:r>
              <a:rPr lang="en-ID" sz="1600" dirty="0">
                <a:latin typeface="+mj-lt"/>
              </a:rPr>
              <a:t> </a:t>
            </a:r>
            <a:r>
              <a:rPr lang="en-ID" sz="1600" dirty="0" err="1">
                <a:latin typeface="+mj-lt"/>
              </a:rPr>
              <a:t>lapangan</a:t>
            </a:r>
            <a:r>
              <a:rPr lang="en-ID" sz="1600" dirty="0">
                <a:latin typeface="+mj-lt"/>
              </a:rPr>
              <a:t> </a:t>
            </a:r>
            <a:r>
              <a:rPr lang="en-ID" sz="1600" dirty="0" err="1">
                <a:latin typeface="+mj-lt"/>
              </a:rPr>
              <a:t>kerja</a:t>
            </a:r>
            <a:r>
              <a:rPr lang="en-ID" sz="1600" dirty="0">
                <a:latin typeface="+mj-lt"/>
              </a:rPr>
              <a:t> </a:t>
            </a:r>
            <a:r>
              <a:rPr lang="en-ID" sz="1600" dirty="0" err="1">
                <a:latin typeface="+mj-lt"/>
              </a:rPr>
              <a:t>bagi</a:t>
            </a:r>
            <a:r>
              <a:rPr lang="en-ID" sz="1600" dirty="0">
                <a:latin typeface="+mj-lt"/>
              </a:rPr>
              <a:t> para </a:t>
            </a:r>
            <a:r>
              <a:rPr lang="en-ID" sz="1600" dirty="0" err="1">
                <a:latin typeface="+mj-lt"/>
              </a:rPr>
              <a:t>anggota</a:t>
            </a:r>
            <a:r>
              <a:rPr lang="en-ID" sz="1600" dirty="0">
                <a:latin typeface="+mj-lt"/>
              </a:rPr>
              <a:t> dan </a:t>
            </a:r>
            <a:r>
              <a:rPr lang="en-ID" sz="1600" dirty="0" err="1">
                <a:latin typeface="+mj-lt"/>
              </a:rPr>
              <a:t>masyarakat</a:t>
            </a:r>
            <a:r>
              <a:rPr lang="en-ID" sz="1600" dirty="0">
                <a:latin typeface="+mj-lt"/>
              </a:rPr>
              <a:t>.</a:t>
            </a:r>
          </a:p>
        </p:txBody>
      </p:sp>
      <p:sp>
        <p:nvSpPr>
          <p:cNvPr id="5" name="TextBox 4">
            <a:extLst>
              <a:ext uri="{FF2B5EF4-FFF2-40B4-BE49-F238E27FC236}">
                <a16:creationId xmlns:a16="http://schemas.microsoft.com/office/drawing/2014/main" xmlns="" id="{3C8BA511-E30D-AB74-1B4A-37446625076D}"/>
              </a:ext>
            </a:extLst>
          </p:cNvPr>
          <p:cNvSpPr txBox="1"/>
          <p:nvPr/>
        </p:nvSpPr>
        <p:spPr>
          <a:xfrm>
            <a:off x="4489611" y="2742056"/>
            <a:ext cx="4129395" cy="1661993"/>
          </a:xfrm>
          <a:prstGeom prst="rect">
            <a:avLst/>
          </a:prstGeom>
          <a:noFill/>
        </p:spPr>
        <p:txBody>
          <a:bodyPr wrap="square" rtlCol="0">
            <a:spAutoFit/>
          </a:bodyPr>
          <a:lstStyle/>
          <a:p>
            <a:pPr marL="285750" indent="-285750">
              <a:buFont typeface="Arial" panose="020B0604020202020204" pitchFamily="34" charset="0"/>
              <a:buChar char="•"/>
            </a:pPr>
            <a:r>
              <a:rPr lang="en-US" sz="1700" dirty="0" err="1">
                <a:latin typeface="+mj-lt"/>
              </a:rPr>
              <a:t>Penerapan</a:t>
            </a:r>
            <a:r>
              <a:rPr lang="en-US" sz="1700" dirty="0">
                <a:latin typeface="+mj-lt"/>
              </a:rPr>
              <a:t> </a:t>
            </a:r>
            <a:r>
              <a:rPr lang="en-US" sz="1700" dirty="0" err="1">
                <a:latin typeface="+mj-lt"/>
              </a:rPr>
              <a:t>dalam</a:t>
            </a:r>
            <a:r>
              <a:rPr lang="en-US" sz="1700" dirty="0">
                <a:latin typeface="+mj-lt"/>
              </a:rPr>
              <a:t> </a:t>
            </a:r>
            <a:r>
              <a:rPr lang="en-US" sz="1700" dirty="0" err="1">
                <a:latin typeface="+mj-lt"/>
              </a:rPr>
              <a:t>bidang</a:t>
            </a:r>
            <a:r>
              <a:rPr lang="en-US" sz="1700" dirty="0">
                <a:latin typeface="+mj-lt"/>
              </a:rPr>
              <a:t> </a:t>
            </a:r>
            <a:r>
              <a:rPr lang="en-US" sz="1700" dirty="0" err="1">
                <a:latin typeface="+mj-lt"/>
              </a:rPr>
              <a:t>bisnis</a:t>
            </a:r>
            <a:r>
              <a:rPr lang="en-US" sz="1700" dirty="0">
                <a:latin typeface="+mj-lt"/>
              </a:rPr>
              <a:t> </a:t>
            </a:r>
            <a:r>
              <a:rPr lang="en-US" sz="1700" i="1" dirty="0">
                <a:latin typeface="+mj-lt"/>
              </a:rPr>
              <a:t>(</a:t>
            </a:r>
            <a:r>
              <a:rPr lang="en-US" sz="1700" i="1" dirty="0" err="1">
                <a:latin typeface="+mj-lt"/>
              </a:rPr>
              <a:t>tamwil</a:t>
            </a:r>
            <a:r>
              <a:rPr lang="en-US" sz="1700" dirty="0">
                <a:latin typeface="+mj-lt"/>
              </a:rPr>
              <a:t>), </a:t>
            </a:r>
            <a:r>
              <a:rPr lang="en-US" sz="1700" dirty="0" err="1">
                <a:latin typeface="+mj-lt"/>
              </a:rPr>
              <a:t>meliputi</a:t>
            </a:r>
            <a:r>
              <a:rPr lang="en-US" sz="1700" dirty="0">
                <a:latin typeface="+mj-lt"/>
              </a:rPr>
              <a:t> </a:t>
            </a:r>
            <a:r>
              <a:rPr lang="en-US" sz="1700" dirty="0" err="1">
                <a:latin typeface="+mj-lt"/>
              </a:rPr>
              <a:t>simpanan</a:t>
            </a:r>
            <a:r>
              <a:rPr lang="en-US" sz="1700" dirty="0">
                <a:latin typeface="+mj-lt"/>
              </a:rPr>
              <a:t>, </a:t>
            </a:r>
            <a:r>
              <a:rPr lang="en-US" sz="1700" dirty="0" err="1">
                <a:latin typeface="+mj-lt"/>
              </a:rPr>
              <a:t>pinjaman</a:t>
            </a:r>
            <a:r>
              <a:rPr lang="en-US" sz="1700" dirty="0">
                <a:latin typeface="+mj-lt"/>
              </a:rPr>
              <a:t>, dan </a:t>
            </a:r>
            <a:r>
              <a:rPr lang="en-US" sz="1700" dirty="0" err="1">
                <a:latin typeface="+mj-lt"/>
              </a:rPr>
              <a:t>pembiayaan</a:t>
            </a:r>
            <a:r>
              <a:rPr lang="en-US" sz="1700" dirty="0">
                <a:latin typeface="+mj-lt"/>
              </a:rPr>
              <a:t>.</a:t>
            </a:r>
          </a:p>
          <a:p>
            <a:pPr marL="285750" indent="-285750">
              <a:buFont typeface="Arial" panose="020B0604020202020204" pitchFamily="34" charset="0"/>
              <a:buChar char="•"/>
            </a:pPr>
            <a:r>
              <a:rPr lang="en-US" sz="1700" dirty="0" err="1">
                <a:latin typeface="+mj-lt"/>
              </a:rPr>
              <a:t>Penerapan</a:t>
            </a:r>
            <a:r>
              <a:rPr lang="en-US" sz="1700" dirty="0">
                <a:latin typeface="+mj-lt"/>
              </a:rPr>
              <a:t> </a:t>
            </a:r>
            <a:r>
              <a:rPr lang="en-US" sz="1700" dirty="0" err="1">
                <a:latin typeface="+mj-lt"/>
              </a:rPr>
              <a:t>dalam</a:t>
            </a:r>
            <a:r>
              <a:rPr lang="en-US" sz="1700" dirty="0">
                <a:latin typeface="+mj-lt"/>
              </a:rPr>
              <a:t> </a:t>
            </a:r>
            <a:r>
              <a:rPr lang="en-US" sz="1700" dirty="0" err="1">
                <a:latin typeface="+mj-lt"/>
              </a:rPr>
              <a:t>bidang</a:t>
            </a:r>
            <a:r>
              <a:rPr lang="en-US" sz="1700" dirty="0">
                <a:latin typeface="+mj-lt"/>
              </a:rPr>
              <a:t> </a:t>
            </a:r>
            <a:r>
              <a:rPr lang="en-US" sz="1700" dirty="0" err="1">
                <a:latin typeface="+mj-lt"/>
              </a:rPr>
              <a:t>sosial</a:t>
            </a:r>
            <a:r>
              <a:rPr lang="en-US" sz="1700" dirty="0">
                <a:latin typeface="+mj-lt"/>
              </a:rPr>
              <a:t> </a:t>
            </a:r>
            <a:r>
              <a:rPr lang="en-US" sz="1700" i="1" dirty="0">
                <a:latin typeface="+mj-lt"/>
              </a:rPr>
              <a:t>(</a:t>
            </a:r>
            <a:r>
              <a:rPr lang="en-US" sz="1700" i="1" dirty="0" err="1">
                <a:latin typeface="+mj-lt"/>
              </a:rPr>
              <a:t>maal</a:t>
            </a:r>
            <a:r>
              <a:rPr lang="en-US" sz="1700" dirty="0">
                <a:latin typeface="+mj-lt"/>
              </a:rPr>
              <a:t>), </a:t>
            </a:r>
            <a:r>
              <a:rPr lang="en-US" sz="1700" dirty="0" err="1">
                <a:latin typeface="+mj-lt"/>
              </a:rPr>
              <a:t>meliputi</a:t>
            </a:r>
            <a:r>
              <a:rPr lang="en-US" sz="1700" dirty="0">
                <a:latin typeface="+mj-lt"/>
              </a:rPr>
              <a:t> </a:t>
            </a:r>
            <a:r>
              <a:rPr lang="en-US" sz="1700" dirty="0" err="1">
                <a:latin typeface="+mj-lt"/>
              </a:rPr>
              <a:t>kegiatan</a:t>
            </a:r>
            <a:r>
              <a:rPr lang="en-US" sz="1700" dirty="0">
                <a:latin typeface="+mj-lt"/>
              </a:rPr>
              <a:t> </a:t>
            </a:r>
            <a:r>
              <a:rPr lang="en-US" sz="1700" dirty="0" err="1">
                <a:latin typeface="+mj-lt"/>
              </a:rPr>
              <a:t>menghimpun</a:t>
            </a:r>
            <a:r>
              <a:rPr lang="en-US" sz="1700" dirty="0">
                <a:latin typeface="+mj-lt"/>
              </a:rPr>
              <a:t> dan </a:t>
            </a:r>
            <a:r>
              <a:rPr lang="en-US" sz="1700" dirty="0" err="1">
                <a:latin typeface="+mj-lt"/>
              </a:rPr>
              <a:t>meyalurkan</a:t>
            </a:r>
            <a:r>
              <a:rPr lang="en-US" sz="1700" dirty="0">
                <a:latin typeface="+mj-lt"/>
              </a:rPr>
              <a:t> zakat, </a:t>
            </a:r>
            <a:r>
              <a:rPr lang="en-US" sz="1700" dirty="0" err="1">
                <a:latin typeface="+mj-lt"/>
              </a:rPr>
              <a:t>infak</a:t>
            </a:r>
            <a:r>
              <a:rPr lang="en-US" sz="1700" dirty="0">
                <a:latin typeface="+mj-lt"/>
              </a:rPr>
              <a:t>, </a:t>
            </a:r>
            <a:r>
              <a:rPr lang="en-US" sz="1700" dirty="0" err="1">
                <a:latin typeface="+mj-lt"/>
              </a:rPr>
              <a:t>sedekah</a:t>
            </a:r>
            <a:r>
              <a:rPr lang="en-US" sz="1700" dirty="0">
                <a:latin typeface="+mj-lt"/>
              </a:rPr>
              <a:t>, </a:t>
            </a:r>
            <a:r>
              <a:rPr lang="en-US" sz="1700" dirty="0" err="1">
                <a:latin typeface="+mj-lt"/>
              </a:rPr>
              <a:t>wakaf</a:t>
            </a:r>
            <a:r>
              <a:rPr lang="en-US" sz="1700" dirty="0">
                <a:latin typeface="+mj-lt"/>
              </a:rPr>
              <a:t>.</a:t>
            </a:r>
          </a:p>
        </p:txBody>
      </p:sp>
      <p:sp>
        <p:nvSpPr>
          <p:cNvPr id="84" name="TextBox 83">
            <a:extLst>
              <a:ext uri="{FF2B5EF4-FFF2-40B4-BE49-F238E27FC236}">
                <a16:creationId xmlns:a16="http://schemas.microsoft.com/office/drawing/2014/main" xmlns="" id="{28132A60-D53C-1F7B-0A2A-69494F871667}"/>
              </a:ext>
            </a:extLst>
          </p:cNvPr>
          <p:cNvSpPr txBox="1"/>
          <p:nvPr/>
        </p:nvSpPr>
        <p:spPr>
          <a:xfrm>
            <a:off x="4729998" y="2294438"/>
            <a:ext cx="3693087" cy="369332"/>
          </a:xfrm>
          <a:prstGeom prst="rect">
            <a:avLst/>
          </a:prstGeom>
          <a:noFill/>
        </p:spPr>
        <p:txBody>
          <a:bodyPr wrap="square" rtlCol="0">
            <a:spAutoFit/>
          </a:bodyPr>
          <a:lstStyle/>
          <a:p>
            <a:r>
              <a:rPr lang="en-US" b="1" spc="300" dirty="0" err="1">
                <a:solidFill>
                  <a:schemeClr val="bg1"/>
                </a:solidFill>
                <a:latin typeface="+mj-lt"/>
              </a:rPr>
              <a:t>Praktik</a:t>
            </a:r>
            <a:r>
              <a:rPr lang="en-US" b="1" spc="300" dirty="0">
                <a:solidFill>
                  <a:schemeClr val="bg1"/>
                </a:solidFill>
                <a:latin typeface="+mj-lt"/>
              </a:rPr>
              <a:t> </a:t>
            </a:r>
            <a:r>
              <a:rPr lang="en-US" b="1" spc="300" dirty="0" err="1">
                <a:solidFill>
                  <a:schemeClr val="bg1"/>
                </a:solidFill>
                <a:latin typeface="+mj-lt"/>
              </a:rPr>
              <a:t>Koperasi</a:t>
            </a:r>
            <a:r>
              <a:rPr lang="en-US" b="1" spc="300" dirty="0">
                <a:solidFill>
                  <a:schemeClr val="bg1"/>
                </a:solidFill>
                <a:latin typeface="+mj-lt"/>
              </a:rPr>
              <a:t> Syariah  </a:t>
            </a:r>
            <a:endParaRPr lang="en-ID" b="1" spc="300" dirty="0">
              <a:solidFill>
                <a:schemeClr val="bg1"/>
              </a:solidFill>
              <a:latin typeface="+mj-lt"/>
            </a:endParaRPr>
          </a:p>
        </p:txBody>
      </p:sp>
      <p:pic>
        <p:nvPicPr>
          <p:cNvPr id="86" name="Picture 85">
            <a:extLst>
              <a:ext uri="{FF2B5EF4-FFF2-40B4-BE49-F238E27FC236}">
                <a16:creationId xmlns:a16="http://schemas.microsoft.com/office/drawing/2014/main" xmlns="" id="{149E5AA3-E5C5-3F8B-E381-D3F011B7B8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629150"/>
            <a:ext cx="9143244" cy="49983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880"/>
        <p:cNvGrpSpPr/>
        <p:nvPr/>
      </p:nvGrpSpPr>
      <p:grpSpPr>
        <a:xfrm>
          <a:off x="0" y="0"/>
          <a:ext cx="0" cy="0"/>
          <a:chOff x="0" y="0"/>
          <a:chExt cx="0" cy="0"/>
        </a:xfrm>
      </p:grpSpPr>
      <p:sp>
        <p:nvSpPr>
          <p:cNvPr id="1882" name="Google Shape;1882;p41"/>
          <p:cNvSpPr txBox="1">
            <a:spLocks noGrp="1"/>
          </p:cNvSpPr>
          <p:nvPr>
            <p:ph type="subTitle" idx="1"/>
          </p:nvPr>
        </p:nvSpPr>
        <p:spPr>
          <a:xfrm>
            <a:off x="1257300" y="1352550"/>
            <a:ext cx="6629400" cy="1463100"/>
          </a:xfrm>
          <a:prstGeom prst="rect">
            <a:avLst/>
          </a:prstGeom>
        </p:spPr>
        <p:txBody>
          <a:bodyPr spcFirstLastPara="1" wrap="square" lIns="0" tIns="0" rIns="0" bIns="0" anchor="t" anchorCtr="0">
            <a:noAutofit/>
          </a:bodyPr>
          <a:lstStyle/>
          <a:p>
            <a:pPr marL="0" lvl="0" indent="0" algn="just" rtl="0">
              <a:spcBef>
                <a:spcPts val="0"/>
              </a:spcBef>
              <a:spcAft>
                <a:spcPts val="0"/>
              </a:spcAft>
              <a:buNone/>
            </a:pPr>
            <a:r>
              <a:rPr lang="en" sz="1500" dirty="0"/>
              <a:t>Asuransi, Bank, dan Koperasi syariah adalah wadah bagi umat manusia untuk saling tolong menolong, membantu, mempererat persaudaraan, dan mengembangkan bakat dan usaha sesuai dengan prinsip syariah Islam yang bertujuan untuk membangun dan meningkatkan ekonomi masyarakat secara nasional dan merata. </a:t>
            </a:r>
            <a:r>
              <a:rPr lang="en-US" sz="1500" dirty="0" err="1"/>
              <a:t>Adanya</a:t>
            </a:r>
            <a:r>
              <a:rPr lang="en-US" sz="1500" dirty="0"/>
              <a:t> </a:t>
            </a:r>
            <a:r>
              <a:rPr lang="en-US" sz="1500" dirty="0" err="1"/>
              <a:t>asuransi</a:t>
            </a:r>
            <a:r>
              <a:rPr lang="en-US" sz="1500" dirty="0"/>
              <a:t>, bank, dan </a:t>
            </a:r>
            <a:r>
              <a:rPr lang="en-US" sz="1500" dirty="0" err="1"/>
              <a:t>koperasi</a:t>
            </a:r>
            <a:r>
              <a:rPr lang="en-US" sz="1500" dirty="0"/>
              <a:t> </a:t>
            </a:r>
            <a:r>
              <a:rPr lang="en-US" sz="1500" dirty="0" err="1"/>
              <a:t>nasional</a:t>
            </a:r>
            <a:r>
              <a:rPr lang="en-US" sz="1500" dirty="0"/>
              <a:t> </a:t>
            </a:r>
            <a:r>
              <a:rPr lang="en" sz="1500" dirty="0"/>
              <a:t>semata-mata untuk menjauhi manusia dari perbuatan yang dilarang Allah Swt., seperti riba, penipuan, perjudian, suap dan perbuatan-perbuatan yang dilarang lainnya. Ketiga hal ini telah diatur dalam Undang Undang, fatwa Dewan Syariah Nasional dan fatwa Majelis Ulama Indonesia.</a:t>
            </a:r>
            <a:endParaRPr sz="1500" dirty="0"/>
          </a:p>
        </p:txBody>
      </p:sp>
      <p:sp>
        <p:nvSpPr>
          <p:cNvPr id="3" name="Title 2">
            <a:extLst>
              <a:ext uri="{FF2B5EF4-FFF2-40B4-BE49-F238E27FC236}">
                <a16:creationId xmlns:a16="http://schemas.microsoft.com/office/drawing/2014/main" xmlns="" id="{DA00DDFC-DBAF-400D-4332-FD232BC9E48A}"/>
              </a:ext>
            </a:extLst>
          </p:cNvPr>
          <p:cNvSpPr>
            <a:spLocks noGrp="1"/>
          </p:cNvSpPr>
          <p:nvPr>
            <p:ph type="title"/>
          </p:nvPr>
        </p:nvSpPr>
        <p:spPr/>
        <p:txBody>
          <a:bodyPr/>
          <a:lstStyle/>
          <a:p>
            <a:pPr algn="ctr"/>
            <a:r>
              <a:rPr lang="en-US" b="1" spc="300" dirty="0"/>
              <a:t>Kesimpulan</a:t>
            </a:r>
            <a:endParaRPr lang="en-ID" b="1" spc="300" dirty="0"/>
          </a:p>
        </p:txBody>
      </p:sp>
      <p:pic>
        <p:nvPicPr>
          <p:cNvPr id="4" name="Picture 3">
            <a:extLst>
              <a:ext uri="{FF2B5EF4-FFF2-40B4-BE49-F238E27FC236}">
                <a16:creationId xmlns:a16="http://schemas.microsoft.com/office/drawing/2014/main" xmlns="" id="{9FFCAA2E-0AE8-3976-DE65-EE92BD2CD9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150"/>
            <a:ext cx="9143244" cy="49983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93000">
              <a:srgbClr val="EFCACA"/>
            </a:gs>
            <a:gs pos="73000">
              <a:schemeClr val="bg1">
                <a:lumMod val="85000"/>
              </a:schemeClr>
            </a:gs>
            <a:gs pos="100000">
              <a:srgbClr val="DA9795"/>
            </a:gs>
            <a:gs pos="21000">
              <a:srgbClr val="DA9896"/>
            </a:gs>
            <a:gs pos="100000">
              <a:srgbClr val="DB9A98"/>
            </a:gs>
            <a:gs pos="0">
              <a:srgbClr val="EDC6C6"/>
            </a:gs>
            <a:gs pos="100000">
              <a:srgbClr val="DFA3A2"/>
            </a:gs>
            <a:gs pos="24000">
              <a:srgbClr val="EABEBD">
                <a:alpha val="0"/>
                <a:lumMod val="0"/>
                <a:lumOff val="100000"/>
              </a:srgbClr>
            </a:gs>
            <a:gs pos="16000">
              <a:srgbClr val="DFA3A2"/>
            </a:gs>
            <a:gs pos="14000">
              <a:srgbClr val="EFCACA"/>
            </a:gs>
          </a:gsLst>
          <a:lin ang="5400000" scaled="1"/>
        </a:gradFill>
        <a:effectLst/>
      </p:bgPr>
    </p:bg>
    <p:spTree>
      <p:nvGrpSpPr>
        <p:cNvPr id="1" name=""/>
        <p:cNvGrpSpPr/>
        <p:nvPr/>
      </p:nvGrpSpPr>
      <p:grpSpPr>
        <a:xfrm>
          <a:off x="0" y="0"/>
          <a:ext cx="0" cy="0"/>
          <a:chOff x="0" y="0"/>
          <a:chExt cx="0" cy="0"/>
        </a:xfrm>
      </p:grpSpPr>
      <p:pic>
        <p:nvPicPr>
          <p:cNvPr id="10242" name="Picture 2" descr="Illustration of brainstorming teamwork Free Vector">
            <a:extLst>
              <a:ext uri="{FF2B5EF4-FFF2-40B4-BE49-F238E27FC236}">
                <a16:creationId xmlns:a16="http://schemas.microsoft.com/office/drawing/2014/main" xmlns="" id="{ABC425E3-E253-CDAF-E8A4-EDE2CAF5E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868" y="133350"/>
            <a:ext cx="6708263" cy="4468603"/>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oogle Shape;1783;p38">
            <a:extLst>
              <a:ext uri="{FF2B5EF4-FFF2-40B4-BE49-F238E27FC236}">
                <a16:creationId xmlns:a16="http://schemas.microsoft.com/office/drawing/2014/main" xmlns="" id="{B76D4BCC-763B-6ED4-5630-7AD283FAFFD9}"/>
              </a:ext>
            </a:extLst>
          </p:cNvPr>
          <p:cNvGrpSpPr/>
          <p:nvPr/>
        </p:nvGrpSpPr>
        <p:grpSpPr>
          <a:xfrm>
            <a:off x="7422403" y="2582296"/>
            <a:ext cx="815291" cy="298136"/>
            <a:chOff x="7613525" y="0"/>
            <a:chExt cx="939275" cy="343475"/>
          </a:xfrm>
        </p:grpSpPr>
        <p:sp>
          <p:nvSpPr>
            <p:cNvPr id="16" name="Google Shape;1784;p38">
              <a:extLst>
                <a:ext uri="{FF2B5EF4-FFF2-40B4-BE49-F238E27FC236}">
                  <a16:creationId xmlns:a16="http://schemas.microsoft.com/office/drawing/2014/main" xmlns="" id="{8D31D60F-2634-4311-14A9-8292E8350F85}"/>
                </a:ext>
              </a:extLst>
            </p:cNvPr>
            <p:cNvSpPr/>
            <p:nvPr/>
          </p:nvSpPr>
          <p:spPr>
            <a:xfrm>
              <a:off x="7652300" y="24300"/>
              <a:ext cx="876175" cy="291075"/>
            </a:xfrm>
            <a:custGeom>
              <a:avLst/>
              <a:gdLst/>
              <a:ahLst/>
              <a:cxnLst/>
              <a:rect l="l" t="t" r="r" b="b"/>
              <a:pathLst>
                <a:path w="35047" h="11643" extrusionOk="0">
                  <a:moveTo>
                    <a:pt x="0" y="11642"/>
                  </a:moveTo>
                  <a:lnTo>
                    <a:pt x="34803" y="11642"/>
                  </a:lnTo>
                  <a:cubicBezTo>
                    <a:pt x="34803" y="11642"/>
                    <a:pt x="35046" y="8481"/>
                    <a:pt x="31156" y="8967"/>
                  </a:cubicBezTo>
                  <a:cubicBezTo>
                    <a:pt x="31156" y="8967"/>
                    <a:pt x="33192" y="6809"/>
                    <a:pt x="31946" y="4530"/>
                  </a:cubicBezTo>
                  <a:cubicBezTo>
                    <a:pt x="31308" y="3314"/>
                    <a:pt x="29970" y="2645"/>
                    <a:pt x="28603" y="2736"/>
                  </a:cubicBezTo>
                  <a:cubicBezTo>
                    <a:pt x="26992" y="2858"/>
                    <a:pt x="25046" y="3861"/>
                    <a:pt x="25837" y="8208"/>
                  </a:cubicBezTo>
                  <a:cubicBezTo>
                    <a:pt x="25837" y="8208"/>
                    <a:pt x="24712" y="7387"/>
                    <a:pt x="23435" y="8177"/>
                  </a:cubicBezTo>
                  <a:cubicBezTo>
                    <a:pt x="23435" y="8177"/>
                    <a:pt x="23466" y="8116"/>
                    <a:pt x="23496" y="8025"/>
                  </a:cubicBezTo>
                  <a:cubicBezTo>
                    <a:pt x="24074" y="5654"/>
                    <a:pt x="21824" y="3527"/>
                    <a:pt x="19545" y="4347"/>
                  </a:cubicBezTo>
                  <a:cubicBezTo>
                    <a:pt x="18845" y="4621"/>
                    <a:pt x="18086" y="5138"/>
                    <a:pt x="17386" y="6141"/>
                  </a:cubicBezTo>
                  <a:cubicBezTo>
                    <a:pt x="17386" y="6141"/>
                    <a:pt x="18845" y="1521"/>
                    <a:pt x="15715" y="396"/>
                  </a:cubicBezTo>
                  <a:cubicBezTo>
                    <a:pt x="14681" y="1"/>
                    <a:pt x="13526" y="92"/>
                    <a:pt x="12554" y="609"/>
                  </a:cubicBezTo>
                  <a:cubicBezTo>
                    <a:pt x="11277" y="1308"/>
                    <a:pt x="9666" y="2919"/>
                    <a:pt x="9848" y="6718"/>
                  </a:cubicBezTo>
                  <a:cubicBezTo>
                    <a:pt x="9848" y="6718"/>
                    <a:pt x="9727" y="3435"/>
                    <a:pt x="6900" y="3284"/>
                  </a:cubicBezTo>
                  <a:cubicBezTo>
                    <a:pt x="5532" y="3192"/>
                    <a:pt x="4225" y="3983"/>
                    <a:pt x="3678" y="5259"/>
                  </a:cubicBezTo>
                  <a:cubicBezTo>
                    <a:pt x="3222" y="6293"/>
                    <a:pt x="3161" y="7812"/>
                    <a:pt x="4803" y="9575"/>
                  </a:cubicBezTo>
                  <a:cubicBezTo>
                    <a:pt x="4803" y="9606"/>
                    <a:pt x="1003" y="8542"/>
                    <a:pt x="0" y="116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85;p38">
              <a:extLst>
                <a:ext uri="{FF2B5EF4-FFF2-40B4-BE49-F238E27FC236}">
                  <a16:creationId xmlns:a16="http://schemas.microsoft.com/office/drawing/2014/main" xmlns="" id="{2597C88F-A7B1-1A2F-C1BD-DCEF13169483}"/>
                </a:ext>
              </a:extLst>
            </p:cNvPr>
            <p:cNvSpPr/>
            <p:nvPr/>
          </p:nvSpPr>
          <p:spPr>
            <a:xfrm>
              <a:off x="7613525" y="0"/>
              <a:ext cx="939275" cy="343475"/>
            </a:xfrm>
            <a:custGeom>
              <a:avLst/>
              <a:gdLst/>
              <a:ahLst/>
              <a:cxnLst/>
              <a:rect l="l" t="t" r="r" b="b"/>
              <a:pathLst>
                <a:path w="37571" h="13739" extrusionOk="0">
                  <a:moveTo>
                    <a:pt x="11396" y="7624"/>
                  </a:moveTo>
                  <a:cubicBezTo>
                    <a:pt x="11397" y="7646"/>
                    <a:pt x="11398" y="7668"/>
                    <a:pt x="11399" y="7690"/>
                  </a:cubicBezTo>
                  <a:cubicBezTo>
                    <a:pt x="11399" y="7679"/>
                    <a:pt x="11399" y="7656"/>
                    <a:pt x="11396" y="7624"/>
                  </a:cubicBezTo>
                  <a:close/>
                  <a:moveTo>
                    <a:pt x="15959" y="1125"/>
                  </a:moveTo>
                  <a:cubicBezTo>
                    <a:pt x="16384" y="1125"/>
                    <a:pt x="16840" y="1216"/>
                    <a:pt x="17266" y="1368"/>
                  </a:cubicBezTo>
                  <a:cubicBezTo>
                    <a:pt x="20396" y="2493"/>
                    <a:pt x="18968" y="7113"/>
                    <a:pt x="18968" y="7113"/>
                  </a:cubicBezTo>
                  <a:cubicBezTo>
                    <a:pt x="19667" y="6110"/>
                    <a:pt x="20396" y="5593"/>
                    <a:pt x="21096" y="5319"/>
                  </a:cubicBezTo>
                  <a:cubicBezTo>
                    <a:pt x="21430" y="5198"/>
                    <a:pt x="21764" y="5137"/>
                    <a:pt x="22099" y="5137"/>
                  </a:cubicBezTo>
                  <a:cubicBezTo>
                    <a:pt x="23983" y="5137"/>
                    <a:pt x="25533" y="6991"/>
                    <a:pt x="25047" y="8997"/>
                  </a:cubicBezTo>
                  <a:cubicBezTo>
                    <a:pt x="25017" y="9088"/>
                    <a:pt x="25017" y="9149"/>
                    <a:pt x="25017" y="9149"/>
                  </a:cubicBezTo>
                  <a:cubicBezTo>
                    <a:pt x="25412" y="8876"/>
                    <a:pt x="25807" y="8815"/>
                    <a:pt x="26141" y="8815"/>
                  </a:cubicBezTo>
                  <a:cubicBezTo>
                    <a:pt x="26871" y="8815"/>
                    <a:pt x="27388" y="9180"/>
                    <a:pt x="27388" y="9180"/>
                  </a:cubicBezTo>
                  <a:cubicBezTo>
                    <a:pt x="26597" y="4833"/>
                    <a:pt x="28543" y="3830"/>
                    <a:pt x="30154" y="3708"/>
                  </a:cubicBezTo>
                  <a:lnTo>
                    <a:pt x="30427" y="3708"/>
                  </a:lnTo>
                  <a:cubicBezTo>
                    <a:pt x="31704" y="3708"/>
                    <a:pt x="32889" y="4377"/>
                    <a:pt x="33497" y="5502"/>
                  </a:cubicBezTo>
                  <a:cubicBezTo>
                    <a:pt x="34743" y="7781"/>
                    <a:pt x="32707" y="9939"/>
                    <a:pt x="32707" y="9939"/>
                  </a:cubicBezTo>
                  <a:cubicBezTo>
                    <a:pt x="32980" y="9909"/>
                    <a:pt x="33223" y="9879"/>
                    <a:pt x="33467" y="9879"/>
                  </a:cubicBezTo>
                  <a:cubicBezTo>
                    <a:pt x="36567" y="9879"/>
                    <a:pt x="36354" y="12614"/>
                    <a:pt x="36354" y="12614"/>
                  </a:cubicBezTo>
                  <a:lnTo>
                    <a:pt x="1551" y="12614"/>
                  </a:lnTo>
                  <a:cubicBezTo>
                    <a:pt x="2129" y="10760"/>
                    <a:pt x="3709" y="10395"/>
                    <a:pt x="4895" y="10395"/>
                  </a:cubicBezTo>
                  <a:cubicBezTo>
                    <a:pt x="5715" y="10395"/>
                    <a:pt x="6354" y="10578"/>
                    <a:pt x="6354" y="10578"/>
                  </a:cubicBezTo>
                  <a:cubicBezTo>
                    <a:pt x="4712" y="8784"/>
                    <a:pt x="4773" y="7265"/>
                    <a:pt x="5229" y="6231"/>
                  </a:cubicBezTo>
                  <a:cubicBezTo>
                    <a:pt x="5746" y="5015"/>
                    <a:pt x="6962" y="4256"/>
                    <a:pt x="8269" y="4256"/>
                  </a:cubicBezTo>
                  <a:lnTo>
                    <a:pt x="8451" y="4256"/>
                  </a:lnTo>
                  <a:cubicBezTo>
                    <a:pt x="11017" y="4398"/>
                    <a:pt x="11363" y="7135"/>
                    <a:pt x="11396" y="7624"/>
                  </a:cubicBezTo>
                  <a:lnTo>
                    <a:pt x="11396" y="7624"/>
                  </a:lnTo>
                  <a:cubicBezTo>
                    <a:pt x="11236" y="3872"/>
                    <a:pt x="12835" y="2276"/>
                    <a:pt x="14105" y="1581"/>
                  </a:cubicBezTo>
                  <a:cubicBezTo>
                    <a:pt x="14682" y="1277"/>
                    <a:pt x="15320" y="1125"/>
                    <a:pt x="15959" y="1125"/>
                  </a:cubicBezTo>
                  <a:close/>
                  <a:moveTo>
                    <a:pt x="15959" y="0"/>
                  </a:moveTo>
                  <a:cubicBezTo>
                    <a:pt x="15138" y="0"/>
                    <a:pt x="14317" y="183"/>
                    <a:pt x="13588" y="578"/>
                  </a:cubicBezTo>
                  <a:cubicBezTo>
                    <a:pt x="12706" y="1034"/>
                    <a:pt x="11460" y="2006"/>
                    <a:pt x="10761" y="3921"/>
                  </a:cubicBezTo>
                  <a:cubicBezTo>
                    <a:pt x="10184" y="3465"/>
                    <a:pt x="9454" y="3161"/>
                    <a:pt x="8512" y="3100"/>
                  </a:cubicBezTo>
                  <a:lnTo>
                    <a:pt x="8299" y="3100"/>
                  </a:lnTo>
                  <a:cubicBezTo>
                    <a:pt x="6506" y="3100"/>
                    <a:pt x="4895" y="4164"/>
                    <a:pt x="4196" y="5775"/>
                  </a:cubicBezTo>
                  <a:cubicBezTo>
                    <a:pt x="3800" y="6657"/>
                    <a:pt x="3588" y="7873"/>
                    <a:pt x="4165" y="9301"/>
                  </a:cubicBezTo>
                  <a:cubicBezTo>
                    <a:pt x="2341" y="9514"/>
                    <a:pt x="1004" y="10578"/>
                    <a:pt x="487" y="12250"/>
                  </a:cubicBezTo>
                  <a:lnTo>
                    <a:pt x="1" y="13739"/>
                  </a:lnTo>
                  <a:lnTo>
                    <a:pt x="37418" y="13739"/>
                  </a:lnTo>
                  <a:lnTo>
                    <a:pt x="37479" y="12675"/>
                  </a:lnTo>
                  <a:cubicBezTo>
                    <a:pt x="37509" y="12523"/>
                    <a:pt x="37570" y="11064"/>
                    <a:pt x="36537" y="9909"/>
                  </a:cubicBezTo>
                  <a:cubicBezTo>
                    <a:pt x="36050" y="9392"/>
                    <a:pt x="35412" y="9058"/>
                    <a:pt x="34682" y="8876"/>
                  </a:cubicBezTo>
                  <a:cubicBezTo>
                    <a:pt x="35108" y="7842"/>
                    <a:pt x="35321" y="6444"/>
                    <a:pt x="34530" y="4955"/>
                  </a:cubicBezTo>
                  <a:cubicBezTo>
                    <a:pt x="33740" y="3496"/>
                    <a:pt x="32160" y="2584"/>
                    <a:pt x="30427" y="2584"/>
                  </a:cubicBezTo>
                  <a:lnTo>
                    <a:pt x="30093" y="2584"/>
                  </a:lnTo>
                  <a:cubicBezTo>
                    <a:pt x="28786" y="2675"/>
                    <a:pt x="27722" y="3192"/>
                    <a:pt x="27023" y="4104"/>
                  </a:cubicBezTo>
                  <a:cubicBezTo>
                    <a:pt x="26445" y="4833"/>
                    <a:pt x="26141" y="5806"/>
                    <a:pt x="26080" y="6961"/>
                  </a:cubicBezTo>
                  <a:cubicBezTo>
                    <a:pt x="25929" y="6505"/>
                    <a:pt x="25685" y="6049"/>
                    <a:pt x="25381" y="5623"/>
                  </a:cubicBezTo>
                  <a:cubicBezTo>
                    <a:pt x="24591" y="4620"/>
                    <a:pt x="23375" y="4012"/>
                    <a:pt x="22099" y="4012"/>
                  </a:cubicBezTo>
                  <a:cubicBezTo>
                    <a:pt x="21643" y="4012"/>
                    <a:pt x="21156" y="4104"/>
                    <a:pt x="20700" y="4256"/>
                  </a:cubicBezTo>
                  <a:cubicBezTo>
                    <a:pt x="20609" y="4286"/>
                    <a:pt x="20518" y="4347"/>
                    <a:pt x="20396" y="4377"/>
                  </a:cubicBezTo>
                  <a:cubicBezTo>
                    <a:pt x="20305" y="2705"/>
                    <a:pt x="19606" y="1003"/>
                    <a:pt x="17661" y="274"/>
                  </a:cubicBezTo>
                  <a:cubicBezTo>
                    <a:pt x="17114" y="91"/>
                    <a:pt x="16536" y="0"/>
                    <a:pt x="15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TextBox 17">
            <a:extLst>
              <a:ext uri="{FF2B5EF4-FFF2-40B4-BE49-F238E27FC236}">
                <a16:creationId xmlns:a16="http://schemas.microsoft.com/office/drawing/2014/main" xmlns="" id="{A10E0753-0853-FBB2-3FD9-3D7A9217CE54}"/>
              </a:ext>
            </a:extLst>
          </p:cNvPr>
          <p:cNvSpPr txBox="1"/>
          <p:nvPr/>
        </p:nvSpPr>
        <p:spPr>
          <a:xfrm>
            <a:off x="2493972" y="1775971"/>
            <a:ext cx="5380602" cy="1015663"/>
          </a:xfrm>
          <a:prstGeom prst="rect">
            <a:avLst/>
          </a:prstGeom>
          <a:noFill/>
        </p:spPr>
        <p:txBody>
          <a:bodyPr wrap="square" rtlCol="0">
            <a:spAutoFit/>
          </a:bodyPr>
          <a:lstStyle/>
          <a:p>
            <a:r>
              <a:rPr lang="en-US" sz="6000" dirty="0">
                <a:solidFill>
                  <a:schemeClr val="bg1">
                    <a:lumMod val="50000"/>
                  </a:schemeClr>
                </a:solidFill>
                <a:latin typeface="Patrick Hand SC" panose="00000500000000000000" pitchFamily="2" charset="0"/>
              </a:rPr>
              <a:t>TERIMA KASIH</a:t>
            </a:r>
            <a:endParaRPr lang="en-ID" sz="6000" dirty="0">
              <a:solidFill>
                <a:schemeClr val="bg1">
                  <a:lumMod val="50000"/>
                </a:schemeClr>
              </a:solidFill>
              <a:latin typeface="Patrick Hand SC" panose="00000500000000000000" pitchFamily="2" charset="0"/>
            </a:endParaRPr>
          </a:p>
        </p:txBody>
      </p:sp>
      <p:grpSp>
        <p:nvGrpSpPr>
          <p:cNvPr id="22" name="Google Shape;1579;p34">
            <a:extLst>
              <a:ext uri="{FF2B5EF4-FFF2-40B4-BE49-F238E27FC236}">
                <a16:creationId xmlns:a16="http://schemas.microsoft.com/office/drawing/2014/main" xmlns="" id="{53A1BD5E-C28E-422E-8E1F-AFEBD8DDC8CE}"/>
              </a:ext>
            </a:extLst>
          </p:cNvPr>
          <p:cNvGrpSpPr/>
          <p:nvPr/>
        </p:nvGrpSpPr>
        <p:grpSpPr>
          <a:xfrm>
            <a:off x="4066656" y="2811610"/>
            <a:ext cx="731508" cy="731537"/>
            <a:chOff x="4123450" y="3297450"/>
            <a:chExt cx="629200" cy="629225"/>
          </a:xfrm>
        </p:grpSpPr>
        <p:sp>
          <p:nvSpPr>
            <p:cNvPr id="23" name="Google Shape;1580;p34">
              <a:extLst>
                <a:ext uri="{FF2B5EF4-FFF2-40B4-BE49-F238E27FC236}">
                  <a16:creationId xmlns:a16="http://schemas.microsoft.com/office/drawing/2014/main" xmlns="" id="{BC5AE02C-1806-A07D-0E09-49DB3D888E6C}"/>
                </a:ext>
              </a:extLst>
            </p:cNvPr>
            <p:cNvSpPr/>
            <p:nvPr/>
          </p:nvSpPr>
          <p:spPr>
            <a:xfrm>
              <a:off x="4151550" y="3326325"/>
              <a:ext cx="572225" cy="572225"/>
            </a:xfrm>
            <a:custGeom>
              <a:avLst/>
              <a:gdLst/>
              <a:ahLst/>
              <a:cxnLst/>
              <a:rect l="l" t="t" r="r" b="b"/>
              <a:pathLst>
                <a:path w="22889" h="22889" extrusionOk="0">
                  <a:moveTo>
                    <a:pt x="22889" y="11429"/>
                  </a:moveTo>
                  <a:cubicBezTo>
                    <a:pt x="22889" y="17752"/>
                    <a:pt x="17782" y="22888"/>
                    <a:pt x="11460" y="22888"/>
                  </a:cubicBezTo>
                  <a:cubicBezTo>
                    <a:pt x="5138" y="22888"/>
                    <a:pt x="1" y="17752"/>
                    <a:pt x="1" y="11429"/>
                  </a:cubicBezTo>
                  <a:cubicBezTo>
                    <a:pt x="1" y="5107"/>
                    <a:pt x="5138" y="1"/>
                    <a:pt x="11460" y="1"/>
                  </a:cubicBezTo>
                  <a:cubicBezTo>
                    <a:pt x="17782" y="1"/>
                    <a:pt x="22889" y="5107"/>
                    <a:pt x="22889" y="11429"/>
                  </a:cubicBezTo>
                  <a:close/>
                </a:path>
              </a:pathLst>
            </a:custGeom>
            <a:solidFill>
              <a:srgbClr val="F7AA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581;p34">
              <a:extLst>
                <a:ext uri="{FF2B5EF4-FFF2-40B4-BE49-F238E27FC236}">
                  <a16:creationId xmlns:a16="http://schemas.microsoft.com/office/drawing/2014/main" xmlns="" id="{588E6CE4-AEAF-68B7-02BC-F9C3F7E51A4F}"/>
                </a:ext>
              </a:extLst>
            </p:cNvPr>
            <p:cNvSpPr/>
            <p:nvPr/>
          </p:nvSpPr>
          <p:spPr>
            <a:xfrm>
              <a:off x="4257950" y="3531500"/>
              <a:ext cx="86650" cy="43325"/>
            </a:xfrm>
            <a:custGeom>
              <a:avLst/>
              <a:gdLst/>
              <a:ahLst/>
              <a:cxnLst/>
              <a:rect l="l" t="t" r="r" b="b"/>
              <a:pathLst>
                <a:path w="3466" h="1733" fill="none" extrusionOk="0">
                  <a:moveTo>
                    <a:pt x="0" y="1733"/>
                  </a:moveTo>
                  <a:cubicBezTo>
                    <a:pt x="0" y="791"/>
                    <a:pt x="760" y="0"/>
                    <a:pt x="1733" y="0"/>
                  </a:cubicBezTo>
                  <a:lnTo>
                    <a:pt x="1733" y="0"/>
                  </a:lnTo>
                  <a:cubicBezTo>
                    <a:pt x="2675" y="0"/>
                    <a:pt x="3465" y="760"/>
                    <a:pt x="3465" y="1733"/>
                  </a:cubicBezTo>
                </a:path>
              </a:pathLst>
            </a:custGeom>
            <a:noFill/>
            <a:ln w="28875" cap="rnd" cmpd="sng">
              <a:solidFill>
                <a:srgbClr val="4237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582;p34">
              <a:extLst>
                <a:ext uri="{FF2B5EF4-FFF2-40B4-BE49-F238E27FC236}">
                  <a16:creationId xmlns:a16="http://schemas.microsoft.com/office/drawing/2014/main" xmlns="" id="{8F17BC14-C3AE-525A-91BE-F5F814259C90}"/>
                </a:ext>
              </a:extLst>
            </p:cNvPr>
            <p:cNvSpPr/>
            <p:nvPr/>
          </p:nvSpPr>
          <p:spPr>
            <a:xfrm>
              <a:off x="4531500" y="3531500"/>
              <a:ext cx="86650" cy="43325"/>
            </a:xfrm>
            <a:custGeom>
              <a:avLst/>
              <a:gdLst/>
              <a:ahLst/>
              <a:cxnLst/>
              <a:rect l="l" t="t" r="r" b="b"/>
              <a:pathLst>
                <a:path w="3466" h="1733" fill="none" extrusionOk="0">
                  <a:moveTo>
                    <a:pt x="3466" y="1733"/>
                  </a:moveTo>
                  <a:cubicBezTo>
                    <a:pt x="3466" y="791"/>
                    <a:pt x="2676" y="0"/>
                    <a:pt x="1733" y="0"/>
                  </a:cubicBezTo>
                  <a:lnTo>
                    <a:pt x="1733" y="0"/>
                  </a:lnTo>
                  <a:cubicBezTo>
                    <a:pt x="761" y="0"/>
                    <a:pt x="1" y="760"/>
                    <a:pt x="1" y="1733"/>
                  </a:cubicBezTo>
                </a:path>
              </a:pathLst>
            </a:custGeom>
            <a:noFill/>
            <a:ln w="28875" cap="rnd" cmpd="sng">
              <a:solidFill>
                <a:srgbClr val="4237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583;p34">
              <a:extLst>
                <a:ext uri="{FF2B5EF4-FFF2-40B4-BE49-F238E27FC236}">
                  <a16:creationId xmlns:a16="http://schemas.microsoft.com/office/drawing/2014/main" xmlns="" id="{83A20268-AE04-3C83-AB04-083F0809674F}"/>
                </a:ext>
              </a:extLst>
            </p:cNvPr>
            <p:cNvSpPr/>
            <p:nvPr/>
          </p:nvSpPr>
          <p:spPr>
            <a:xfrm>
              <a:off x="4355975" y="3678925"/>
              <a:ext cx="160350" cy="89675"/>
            </a:xfrm>
            <a:custGeom>
              <a:avLst/>
              <a:gdLst/>
              <a:ahLst/>
              <a:cxnLst/>
              <a:rect l="l" t="t" r="r" b="b"/>
              <a:pathLst>
                <a:path w="6414" h="3587" extrusionOk="0">
                  <a:moveTo>
                    <a:pt x="0" y="0"/>
                  </a:moveTo>
                  <a:lnTo>
                    <a:pt x="0" y="395"/>
                  </a:lnTo>
                  <a:cubicBezTo>
                    <a:pt x="0" y="2158"/>
                    <a:pt x="1429" y="3587"/>
                    <a:pt x="3192" y="3587"/>
                  </a:cubicBezTo>
                  <a:cubicBezTo>
                    <a:pt x="4985" y="3587"/>
                    <a:pt x="6414" y="2158"/>
                    <a:pt x="6414" y="395"/>
                  </a:cubicBezTo>
                  <a:lnTo>
                    <a:pt x="6414" y="0"/>
                  </a:lnTo>
                  <a:close/>
                </a:path>
              </a:pathLst>
            </a:custGeom>
            <a:solidFill>
              <a:srgbClr val="423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584;p34">
              <a:extLst>
                <a:ext uri="{FF2B5EF4-FFF2-40B4-BE49-F238E27FC236}">
                  <a16:creationId xmlns:a16="http://schemas.microsoft.com/office/drawing/2014/main" xmlns="" id="{3FABAA72-9D1F-76B1-BFA2-D224B3623C6F}"/>
                </a:ext>
              </a:extLst>
            </p:cNvPr>
            <p:cNvSpPr/>
            <p:nvPr/>
          </p:nvSpPr>
          <p:spPr>
            <a:xfrm>
              <a:off x="4355975" y="3678925"/>
              <a:ext cx="160350" cy="89675"/>
            </a:xfrm>
            <a:custGeom>
              <a:avLst/>
              <a:gdLst/>
              <a:ahLst/>
              <a:cxnLst/>
              <a:rect l="l" t="t" r="r" b="b"/>
              <a:pathLst>
                <a:path w="6414" h="3587" fill="none" extrusionOk="0">
                  <a:moveTo>
                    <a:pt x="0" y="0"/>
                  </a:moveTo>
                  <a:lnTo>
                    <a:pt x="0" y="395"/>
                  </a:lnTo>
                  <a:cubicBezTo>
                    <a:pt x="0" y="2158"/>
                    <a:pt x="1429" y="3587"/>
                    <a:pt x="3192" y="3587"/>
                  </a:cubicBezTo>
                  <a:lnTo>
                    <a:pt x="3192" y="3587"/>
                  </a:lnTo>
                  <a:cubicBezTo>
                    <a:pt x="4985" y="3587"/>
                    <a:pt x="6414" y="2158"/>
                    <a:pt x="6414" y="395"/>
                  </a:cubicBezTo>
                  <a:lnTo>
                    <a:pt x="6414" y="0"/>
                  </a:lnTo>
                  <a:close/>
                </a:path>
              </a:pathLst>
            </a:custGeom>
            <a:noFill/>
            <a:ln w="22800" cap="rnd" cmpd="sng">
              <a:solidFill>
                <a:srgbClr val="4237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585;p34">
              <a:extLst>
                <a:ext uri="{FF2B5EF4-FFF2-40B4-BE49-F238E27FC236}">
                  <a16:creationId xmlns:a16="http://schemas.microsoft.com/office/drawing/2014/main" xmlns="" id="{BC28CACE-4CA9-EE13-16A7-83016F80DFD4}"/>
                </a:ext>
              </a:extLst>
            </p:cNvPr>
            <p:cNvSpPr/>
            <p:nvPr/>
          </p:nvSpPr>
          <p:spPr>
            <a:xfrm>
              <a:off x="4402325" y="3711600"/>
              <a:ext cx="67650" cy="50175"/>
            </a:xfrm>
            <a:custGeom>
              <a:avLst/>
              <a:gdLst/>
              <a:ahLst/>
              <a:cxnLst/>
              <a:rect l="l" t="t" r="r" b="b"/>
              <a:pathLst>
                <a:path w="2706" h="2007" extrusionOk="0">
                  <a:moveTo>
                    <a:pt x="2706" y="1003"/>
                  </a:moveTo>
                  <a:cubicBezTo>
                    <a:pt x="2706" y="1550"/>
                    <a:pt x="2098" y="2006"/>
                    <a:pt x="1338" y="2006"/>
                  </a:cubicBezTo>
                  <a:cubicBezTo>
                    <a:pt x="608" y="2006"/>
                    <a:pt x="0" y="1550"/>
                    <a:pt x="0" y="1003"/>
                  </a:cubicBezTo>
                  <a:cubicBezTo>
                    <a:pt x="0" y="456"/>
                    <a:pt x="608" y="0"/>
                    <a:pt x="1338" y="0"/>
                  </a:cubicBezTo>
                  <a:cubicBezTo>
                    <a:pt x="2098" y="0"/>
                    <a:pt x="2706" y="456"/>
                    <a:pt x="2706" y="1003"/>
                  </a:cubicBezTo>
                  <a:close/>
                </a:path>
              </a:pathLst>
            </a:custGeom>
            <a:solidFill>
              <a:srgbClr val="C799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586;p34">
              <a:extLst>
                <a:ext uri="{FF2B5EF4-FFF2-40B4-BE49-F238E27FC236}">
                  <a16:creationId xmlns:a16="http://schemas.microsoft.com/office/drawing/2014/main" xmlns="" id="{C1763BFB-A519-36E0-9831-8162FBD26145}"/>
                </a:ext>
              </a:extLst>
            </p:cNvPr>
            <p:cNvSpPr/>
            <p:nvPr/>
          </p:nvSpPr>
          <p:spPr>
            <a:xfrm>
              <a:off x="4402325" y="3711600"/>
              <a:ext cx="67650" cy="50175"/>
            </a:xfrm>
            <a:custGeom>
              <a:avLst/>
              <a:gdLst/>
              <a:ahLst/>
              <a:cxnLst/>
              <a:rect l="l" t="t" r="r" b="b"/>
              <a:pathLst>
                <a:path w="2706" h="2007" extrusionOk="0">
                  <a:moveTo>
                    <a:pt x="2706" y="1003"/>
                  </a:moveTo>
                  <a:cubicBezTo>
                    <a:pt x="2706" y="1550"/>
                    <a:pt x="2098" y="2006"/>
                    <a:pt x="1338" y="2006"/>
                  </a:cubicBezTo>
                  <a:cubicBezTo>
                    <a:pt x="608" y="2006"/>
                    <a:pt x="0" y="1550"/>
                    <a:pt x="0" y="1003"/>
                  </a:cubicBezTo>
                  <a:cubicBezTo>
                    <a:pt x="0" y="456"/>
                    <a:pt x="608" y="0"/>
                    <a:pt x="1338" y="0"/>
                  </a:cubicBezTo>
                  <a:cubicBezTo>
                    <a:pt x="2098" y="0"/>
                    <a:pt x="2706" y="456"/>
                    <a:pt x="2706" y="1003"/>
                  </a:cubicBezTo>
                  <a:close/>
                </a:path>
              </a:pathLst>
            </a:custGeom>
            <a:solidFill>
              <a:srgbClr val="D578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587;p34">
              <a:extLst>
                <a:ext uri="{FF2B5EF4-FFF2-40B4-BE49-F238E27FC236}">
                  <a16:creationId xmlns:a16="http://schemas.microsoft.com/office/drawing/2014/main" xmlns="" id="{5143BB4F-F4CC-DCE1-8D73-00840E64F65C}"/>
                </a:ext>
              </a:extLst>
            </p:cNvPr>
            <p:cNvSpPr/>
            <p:nvPr/>
          </p:nvSpPr>
          <p:spPr>
            <a:xfrm>
              <a:off x="4419050" y="3355950"/>
              <a:ext cx="204425" cy="139375"/>
            </a:xfrm>
            <a:custGeom>
              <a:avLst/>
              <a:gdLst/>
              <a:ahLst/>
              <a:cxnLst/>
              <a:rect l="l" t="t" r="r" b="b"/>
              <a:pathLst>
                <a:path w="8177" h="5575" extrusionOk="0">
                  <a:moveTo>
                    <a:pt x="3236" y="1"/>
                  </a:moveTo>
                  <a:cubicBezTo>
                    <a:pt x="1926" y="1"/>
                    <a:pt x="829" y="557"/>
                    <a:pt x="486" y="1521"/>
                  </a:cubicBezTo>
                  <a:cubicBezTo>
                    <a:pt x="0" y="2889"/>
                    <a:pt x="1246" y="4591"/>
                    <a:pt x="3222" y="5290"/>
                  </a:cubicBezTo>
                  <a:cubicBezTo>
                    <a:pt x="3792" y="5483"/>
                    <a:pt x="4365" y="5574"/>
                    <a:pt x="4903" y="5574"/>
                  </a:cubicBezTo>
                  <a:cubicBezTo>
                    <a:pt x="6229" y="5574"/>
                    <a:pt x="7344" y="5017"/>
                    <a:pt x="7690" y="4044"/>
                  </a:cubicBezTo>
                  <a:cubicBezTo>
                    <a:pt x="8177" y="2676"/>
                    <a:pt x="6961" y="974"/>
                    <a:pt x="4955" y="305"/>
                  </a:cubicBezTo>
                  <a:cubicBezTo>
                    <a:pt x="4371" y="98"/>
                    <a:pt x="3785" y="1"/>
                    <a:pt x="32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588;p34">
              <a:extLst>
                <a:ext uri="{FF2B5EF4-FFF2-40B4-BE49-F238E27FC236}">
                  <a16:creationId xmlns:a16="http://schemas.microsoft.com/office/drawing/2014/main" xmlns="" id="{4F581EF2-7D7C-9A47-4E41-6AD3195C867D}"/>
                </a:ext>
              </a:extLst>
            </p:cNvPr>
            <p:cNvSpPr/>
            <p:nvPr/>
          </p:nvSpPr>
          <p:spPr>
            <a:xfrm>
              <a:off x="4628000" y="3450075"/>
              <a:ext cx="44100" cy="40525"/>
            </a:xfrm>
            <a:custGeom>
              <a:avLst/>
              <a:gdLst/>
              <a:ahLst/>
              <a:cxnLst/>
              <a:rect l="l" t="t" r="r" b="b"/>
              <a:pathLst>
                <a:path w="1764" h="1621" extrusionOk="0">
                  <a:moveTo>
                    <a:pt x="616" y="0"/>
                  </a:moveTo>
                  <a:cubicBezTo>
                    <a:pt x="481" y="0"/>
                    <a:pt x="361" y="40"/>
                    <a:pt x="275" y="127"/>
                  </a:cubicBezTo>
                  <a:cubicBezTo>
                    <a:pt x="1" y="370"/>
                    <a:pt x="62" y="856"/>
                    <a:pt x="427" y="1251"/>
                  </a:cubicBezTo>
                  <a:cubicBezTo>
                    <a:pt x="642" y="1487"/>
                    <a:pt x="922" y="1621"/>
                    <a:pt x="1166" y="1621"/>
                  </a:cubicBezTo>
                  <a:cubicBezTo>
                    <a:pt x="1300" y="1621"/>
                    <a:pt x="1424" y="1581"/>
                    <a:pt x="1521" y="1494"/>
                  </a:cubicBezTo>
                  <a:cubicBezTo>
                    <a:pt x="1764" y="1282"/>
                    <a:pt x="1703" y="765"/>
                    <a:pt x="1369" y="370"/>
                  </a:cubicBezTo>
                  <a:cubicBezTo>
                    <a:pt x="1153" y="134"/>
                    <a:pt x="861" y="0"/>
                    <a:pt x="6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589;p34">
              <a:extLst>
                <a:ext uri="{FF2B5EF4-FFF2-40B4-BE49-F238E27FC236}">
                  <a16:creationId xmlns:a16="http://schemas.microsoft.com/office/drawing/2014/main" xmlns="" id="{D8FF1CDC-56DE-5EBB-CBD5-FB4CA85272D4}"/>
                </a:ext>
              </a:extLst>
            </p:cNvPr>
            <p:cNvSpPr/>
            <p:nvPr/>
          </p:nvSpPr>
          <p:spPr>
            <a:xfrm>
              <a:off x="4123450" y="3297450"/>
              <a:ext cx="629200" cy="629225"/>
            </a:xfrm>
            <a:custGeom>
              <a:avLst/>
              <a:gdLst/>
              <a:ahLst/>
              <a:cxnLst/>
              <a:rect l="l" t="t" r="r" b="b"/>
              <a:pathLst>
                <a:path w="25168" h="25169" extrusionOk="0">
                  <a:moveTo>
                    <a:pt x="12584" y="1125"/>
                  </a:moveTo>
                  <a:cubicBezTo>
                    <a:pt x="18906" y="1125"/>
                    <a:pt x="24013" y="6262"/>
                    <a:pt x="24013" y="12584"/>
                  </a:cubicBezTo>
                  <a:cubicBezTo>
                    <a:pt x="24013" y="18907"/>
                    <a:pt x="18906" y="24013"/>
                    <a:pt x="12584" y="24013"/>
                  </a:cubicBezTo>
                  <a:cubicBezTo>
                    <a:pt x="6262" y="24013"/>
                    <a:pt x="1125" y="18907"/>
                    <a:pt x="1125" y="12584"/>
                  </a:cubicBezTo>
                  <a:cubicBezTo>
                    <a:pt x="1125" y="6262"/>
                    <a:pt x="6262" y="1125"/>
                    <a:pt x="12584" y="1125"/>
                  </a:cubicBezTo>
                  <a:close/>
                  <a:moveTo>
                    <a:pt x="12584" y="1"/>
                  </a:moveTo>
                  <a:cubicBezTo>
                    <a:pt x="5654" y="1"/>
                    <a:pt x="0" y="5654"/>
                    <a:pt x="0" y="12584"/>
                  </a:cubicBezTo>
                  <a:cubicBezTo>
                    <a:pt x="0" y="19515"/>
                    <a:pt x="5654" y="25168"/>
                    <a:pt x="12584" y="25168"/>
                  </a:cubicBezTo>
                  <a:cubicBezTo>
                    <a:pt x="19514" y="25168"/>
                    <a:pt x="25168" y="19515"/>
                    <a:pt x="25168" y="12584"/>
                  </a:cubicBezTo>
                  <a:cubicBezTo>
                    <a:pt x="25168" y="5654"/>
                    <a:pt x="19514" y="1"/>
                    <a:pt x="12584" y="1"/>
                  </a:cubicBezTo>
                  <a:close/>
                </a:path>
              </a:pathLst>
            </a:custGeom>
            <a:solidFill>
              <a:srgbClr val="423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 name="Picture 18">
            <a:extLst>
              <a:ext uri="{FF2B5EF4-FFF2-40B4-BE49-F238E27FC236}">
                <a16:creationId xmlns:a16="http://schemas.microsoft.com/office/drawing/2014/main" xmlns="" id="{436AE936-E4BF-C825-261A-60019B21A0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150"/>
            <a:ext cx="9143244" cy="499831"/>
          </a:xfrm>
          <a:prstGeom prst="rect">
            <a:avLst/>
          </a:prstGeom>
        </p:spPr>
      </p:pic>
    </p:spTree>
    <p:extLst>
      <p:ext uri="{BB962C8B-B14F-4D97-AF65-F5344CB8AC3E}">
        <p14:creationId xmlns:p14="http://schemas.microsoft.com/office/powerpoint/2010/main" val="3911689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25"/>
            <a:ext cx="9143244" cy="5143500"/>
          </a:xfrm>
          <a:prstGeom prst="rect">
            <a:avLst/>
          </a:prstGeom>
        </p:spPr>
      </p:pic>
      <p:sp>
        <p:nvSpPr>
          <p:cNvPr id="604" name="Google Shape;604;p31"/>
          <p:cNvSpPr txBox="1">
            <a:spLocks noGrp="1"/>
          </p:cNvSpPr>
          <p:nvPr>
            <p:ph type="title" idx="4294967295"/>
          </p:nvPr>
        </p:nvSpPr>
        <p:spPr>
          <a:xfrm>
            <a:off x="533400" y="133350"/>
            <a:ext cx="3757612"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spc="300" dirty="0">
                <a:latin typeface="+mn-lt"/>
              </a:rPr>
              <a:t>Tujuan Pembelajaran </a:t>
            </a:r>
            <a:endParaRPr sz="3200" b="1" spc="300" dirty="0">
              <a:latin typeface="+mn-lt"/>
            </a:endParaRPr>
          </a:p>
        </p:txBody>
      </p:sp>
      <p:sp>
        <p:nvSpPr>
          <p:cNvPr id="6" name="TextBox 5">
            <a:extLst>
              <a:ext uri="{FF2B5EF4-FFF2-40B4-BE49-F238E27FC236}">
                <a16:creationId xmlns:a16="http://schemas.microsoft.com/office/drawing/2014/main" xmlns="" id="{7B519911-3474-2783-25C8-44A96585B9CA}"/>
              </a:ext>
            </a:extLst>
          </p:cNvPr>
          <p:cNvSpPr txBox="1"/>
          <p:nvPr/>
        </p:nvSpPr>
        <p:spPr>
          <a:xfrm>
            <a:off x="533400" y="1341765"/>
            <a:ext cx="4233344" cy="923330"/>
          </a:xfrm>
          <a:prstGeom prst="rect">
            <a:avLst/>
          </a:prstGeom>
          <a:noFill/>
        </p:spPr>
        <p:txBody>
          <a:bodyPr wrap="square" rtlCol="0">
            <a:spAutoFit/>
          </a:bodyPr>
          <a:lstStyle/>
          <a:p>
            <a:r>
              <a:rPr lang="en-US" dirty="0" err="1"/>
              <a:t>Peserta</a:t>
            </a:r>
            <a:r>
              <a:rPr lang="en-US" dirty="0"/>
              <a:t> </a:t>
            </a:r>
            <a:r>
              <a:rPr lang="en-US" dirty="0" err="1"/>
              <a:t>didik</a:t>
            </a:r>
            <a:r>
              <a:rPr lang="en-US" dirty="0"/>
              <a:t> </a:t>
            </a:r>
            <a:r>
              <a:rPr lang="en-US" dirty="0" err="1"/>
              <a:t>diharapkan</a:t>
            </a:r>
            <a:r>
              <a:rPr lang="en-US" dirty="0"/>
              <a:t> </a:t>
            </a:r>
            <a:r>
              <a:rPr lang="en-US" dirty="0" err="1"/>
              <a:t>dapat</a:t>
            </a:r>
            <a:r>
              <a:rPr lang="en-US" dirty="0"/>
              <a:t> </a:t>
            </a:r>
            <a:r>
              <a:rPr lang="en-US" dirty="0" err="1"/>
              <a:t>menjelaskan</a:t>
            </a:r>
            <a:r>
              <a:rPr lang="en-US" dirty="0"/>
              <a:t> </a:t>
            </a:r>
            <a:r>
              <a:rPr lang="en-US" dirty="0" err="1"/>
              <a:t>fikih</a:t>
            </a:r>
            <a:r>
              <a:rPr lang="en-US" dirty="0"/>
              <a:t> </a:t>
            </a:r>
            <a:r>
              <a:rPr lang="en-US" dirty="0" err="1"/>
              <a:t>muamalah</a:t>
            </a:r>
            <a:r>
              <a:rPr lang="en-US" dirty="0"/>
              <a:t>: </a:t>
            </a:r>
            <a:r>
              <a:rPr lang="en-US" dirty="0" err="1"/>
              <a:t>asuransi</a:t>
            </a:r>
            <a:r>
              <a:rPr lang="en-US" dirty="0"/>
              <a:t>, bank, dan </a:t>
            </a:r>
            <a:r>
              <a:rPr lang="en-US" dirty="0" err="1"/>
              <a:t>koperasi</a:t>
            </a:r>
            <a:r>
              <a:rPr lang="en-US" dirty="0"/>
              <a:t> syariah di </a:t>
            </a:r>
            <a:r>
              <a:rPr lang="en-US" dirty="0" err="1"/>
              <a:t>masyarakat</a:t>
            </a:r>
            <a:endParaRPr lang="en-ID" dirty="0"/>
          </a:p>
        </p:txBody>
      </p:sp>
      <p:sp>
        <p:nvSpPr>
          <p:cNvPr id="11" name="TextBox 10">
            <a:extLst>
              <a:ext uri="{FF2B5EF4-FFF2-40B4-BE49-F238E27FC236}">
                <a16:creationId xmlns:a16="http://schemas.microsoft.com/office/drawing/2014/main" xmlns="" id="{DDE0AE7C-1E6E-52DA-10FD-656F4881588B}"/>
              </a:ext>
            </a:extLst>
          </p:cNvPr>
          <p:cNvSpPr txBox="1"/>
          <p:nvPr/>
        </p:nvSpPr>
        <p:spPr>
          <a:xfrm>
            <a:off x="546237" y="2358907"/>
            <a:ext cx="4207670" cy="923330"/>
          </a:xfrm>
          <a:prstGeom prst="rect">
            <a:avLst/>
          </a:prstGeom>
          <a:noFill/>
        </p:spPr>
        <p:txBody>
          <a:bodyPr wrap="square" rtlCol="0">
            <a:spAutoFit/>
          </a:bodyPr>
          <a:lstStyle/>
          <a:p>
            <a:r>
              <a:rPr lang="en-US" dirty="0" err="1">
                <a:latin typeface="+mj-lt"/>
              </a:rPr>
              <a:t>Peserta</a:t>
            </a:r>
            <a:r>
              <a:rPr lang="en-US" dirty="0">
                <a:latin typeface="+mj-lt"/>
              </a:rPr>
              <a:t> </a:t>
            </a:r>
            <a:r>
              <a:rPr lang="en-US" dirty="0" err="1">
                <a:latin typeface="+mj-lt"/>
              </a:rPr>
              <a:t>didik</a:t>
            </a:r>
            <a:r>
              <a:rPr lang="en-US" dirty="0">
                <a:latin typeface="+mj-lt"/>
              </a:rPr>
              <a:t> </a:t>
            </a:r>
            <a:r>
              <a:rPr lang="en-US" dirty="0" err="1">
                <a:latin typeface="+mj-lt"/>
              </a:rPr>
              <a:t>mampu</a:t>
            </a:r>
            <a:r>
              <a:rPr lang="en-US" dirty="0">
                <a:latin typeface="+mj-lt"/>
              </a:rPr>
              <a:t> </a:t>
            </a:r>
            <a:r>
              <a:rPr lang="en-US" dirty="0" err="1">
                <a:latin typeface="+mj-lt"/>
              </a:rPr>
              <a:t>menganalisis</a:t>
            </a:r>
            <a:r>
              <a:rPr lang="en-US" dirty="0">
                <a:latin typeface="+mj-lt"/>
              </a:rPr>
              <a:t> </a:t>
            </a:r>
            <a:r>
              <a:rPr lang="en-US" dirty="0" err="1">
                <a:latin typeface="+mj-lt"/>
              </a:rPr>
              <a:t>implementasi</a:t>
            </a:r>
            <a:r>
              <a:rPr lang="en-US" dirty="0">
                <a:latin typeface="+mj-lt"/>
              </a:rPr>
              <a:t> </a:t>
            </a:r>
            <a:r>
              <a:rPr lang="en-US" dirty="0" err="1"/>
              <a:t>fikih</a:t>
            </a:r>
            <a:r>
              <a:rPr lang="en-US" dirty="0"/>
              <a:t> </a:t>
            </a:r>
            <a:r>
              <a:rPr lang="en-US" dirty="0" err="1"/>
              <a:t>muamalah</a:t>
            </a:r>
            <a:r>
              <a:rPr lang="en-US" dirty="0"/>
              <a:t>: </a:t>
            </a:r>
            <a:r>
              <a:rPr lang="en-US" dirty="0" err="1"/>
              <a:t>asuransi</a:t>
            </a:r>
            <a:r>
              <a:rPr lang="en-US" dirty="0"/>
              <a:t>, bank, dan </a:t>
            </a:r>
            <a:r>
              <a:rPr lang="en-US" dirty="0" err="1"/>
              <a:t>koperasi</a:t>
            </a:r>
            <a:r>
              <a:rPr lang="en-US" dirty="0"/>
              <a:t> syariah di </a:t>
            </a:r>
            <a:r>
              <a:rPr lang="en-US" dirty="0" err="1"/>
              <a:t>masyarakat</a:t>
            </a:r>
            <a:endParaRPr lang="en-ID" dirty="0">
              <a:latin typeface="+mj-lt"/>
            </a:endParaRPr>
          </a:p>
        </p:txBody>
      </p:sp>
      <p:sp>
        <p:nvSpPr>
          <p:cNvPr id="12" name="TextBox 11">
            <a:extLst>
              <a:ext uri="{FF2B5EF4-FFF2-40B4-BE49-F238E27FC236}">
                <a16:creationId xmlns:a16="http://schemas.microsoft.com/office/drawing/2014/main" xmlns="" id="{54135E81-EF1B-2885-6FD5-42A09B6F0A58}"/>
              </a:ext>
            </a:extLst>
          </p:cNvPr>
          <p:cNvSpPr txBox="1"/>
          <p:nvPr/>
        </p:nvSpPr>
        <p:spPr>
          <a:xfrm>
            <a:off x="4891606" y="1341765"/>
            <a:ext cx="3886200" cy="923330"/>
          </a:xfrm>
          <a:prstGeom prst="rect">
            <a:avLst/>
          </a:prstGeom>
          <a:noFill/>
        </p:spPr>
        <p:txBody>
          <a:bodyPr wrap="square" rtlCol="0">
            <a:spAutoFit/>
          </a:bodyPr>
          <a:lstStyle/>
          <a:p>
            <a:r>
              <a:rPr lang="en-US" dirty="0" err="1">
                <a:latin typeface="+mj-lt"/>
              </a:rPr>
              <a:t>Peserta</a:t>
            </a:r>
            <a:r>
              <a:rPr lang="en-US" dirty="0">
                <a:latin typeface="+mj-lt"/>
              </a:rPr>
              <a:t> </a:t>
            </a:r>
            <a:r>
              <a:rPr lang="en-US" dirty="0" err="1">
                <a:latin typeface="+mj-lt"/>
              </a:rPr>
              <a:t>didik</a:t>
            </a:r>
            <a:r>
              <a:rPr lang="en-US" dirty="0">
                <a:latin typeface="+mj-lt"/>
              </a:rPr>
              <a:t> </a:t>
            </a:r>
            <a:r>
              <a:rPr lang="en-US" dirty="0" err="1">
                <a:latin typeface="+mj-lt"/>
              </a:rPr>
              <a:t>mampu</a:t>
            </a:r>
            <a:r>
              <a:rPr lang="en-US" dirty="0">
                <a:latin typeface="+mj-lt"/>
              </a:rPr>
              <a:t> </a:t>
            </a:r>
            <a:r>
              <a:rPr lang="en-US" dirty="0" err="1">
                <a:latin typeface="+mj-lt"/>
              </a:rPr>
              <a:t>menyatakan</a:t>
            </a:r>
            <a:r>
              <a:rPr lang="en-US" dirty="0">
                <a:latin typeface="+mj-lt"/>
              </a:rPr>
              <a:t> </a:t>
            </a:r>
            <a:r>
              <a:rPr lang="en-US" dirty="0" err="1">
                <a:latin typeface="+mj-lt"/>
              </a:rPr>
              <a:t>bahwa</a:t>
            </a:r>
            <a:r>
              <a:rPr lang="en-US" dirty="0">
                <a:latin typeface="+mj-lt"/>
              </a:rPr>
              <a:t> </a:t>
            </a:r>
            <a:r>
              <a:rPr lang="en-US" dirty="0" err="1">
                <a:latin typeface="+mj-lt"/>
              </a:rPr>
              <a:t>ketentuan</a:t>
            </a:r>
            <a:r>
              <a:rPr lang="en-US" dirty="0">
                <a:latin typeface="+mj-lt"/>
              </a:rPr>
              <a:t> </a:t>
            </a:r>
            <a:r>
              <a:rPr lang="en-US" dirty="0" err="1">
                <a:latin typeface="+mj-lt"/>
              </a:rPr>
              <a:t>fikih</a:t>
            </a:r>
            <a:r>
              <a:rPr lang="en-US" dirty="0">
                <a:latin typeface="+mj-lt"/>
              </a:rPr>
              <a:t> </a:t>
            </a:r>
            <a:r>
              <a:rPr lang="en-US" dirty="0" err="1">
                <a:latin typeface="+mj-lt"/>
              </a:rPr>
              <a:t>muamalah</a:t>
            </a:r>
            <a:r>
              <a:rPr lang="en-US" dirty="0">
                <a:latin typeface="+mj-lt"/>
              </a:rPr>
              <a:t> </a:t>
            </a:r>
            <a:r>
              <a:rPr lang="en-US" dirty="0" err="1">
                <a:latin typeface="+mj-lt"/>
              </a:rPr>
              <a:t>adalah</a:t>
            </a:r>
            <a:r>
              <a:rPr lang="en-US" dirty="0">
                <a:latin typeface="+mj-lt"/>
              </a:rPr>
              <a:t> </a:t>
            </a:r>
            <a:r>
              <a:rPr lang="en-US" dirty="0" err="1">
                <a:latin typeface="+mj-lt"/>
              </a:rPr>
              <a:t>ajaran</a:t>
            </a:r>
            <a:r>
              <a:rPr lang="en-US" dirty="0">
                <a:latin typeface="+mj-lt"/>
              </a:rPr>
              <a:t> agama; </a:t>
            </a:r>
            <a:r>
              <a:rPr lang="en-US" dirty="0" err="1">
                <a:latin typeface="+mj-lt"/>
              </a:rPr>
              <a:t>serta</a:t>
            </a:r>
            <a:endParaRPr lang="en-ID" dirty="0">
              <a:latin typeface="+mj-lt"/>
            </a:endParaRPr>
          </a:p>
        </p:txBody>
      </p:sp>
      <p:sp>
        <p:nvSpPr>
          <p:cNvPr id="13" name="TextBox 12">
            <a:extLst>
              <a:ext uri="{FF2B5EF4-FFF2-40B4-BE49-F238E27FC236}">
                <a16:creationId xmlns:a16="http://schemas.microsoft.com/office/drawing/2014/main" xmlns="" id="{0E024834-C1D5-736F-6885-79E919020078}"/>
              </a:ext>
            </a:extLst>
          </p:cNvPr>
          <p:cNvSpPr txBox="1"/>
          <p:nvPr/>
        </p:nvSpPr>
        <p:spPr>
          <a:xfrm>
            <a:off x="508000" y="3448861"/>
            <a:ext cx="3977206" cy="1200329"/>
          </a:xfrm>
          <a:prstGeom prst="rect">
            <a:avLst/>
          </a:prstGeom>
          <a:noFill/>
        </p:spPr>
        <p:txBody>
          <a:bodyPr wrap="square" rtlCol="0">
            <a:spAutoFit/>
          </a:bodyPr>
          <a:lstStyle/>
          <a:p>
            <a:r>
              <a:rPr lang="en-US" dirty="0" err="1">
                <a:latin typeface="+mj-lt"/>
              </a:rPr>
              <a:t>Peserta</a:t>
            </a:r>
            <a:r>
              <a:rPr lang="en-US" dirty="0">
                <a:latin typeface="+mj-lt"/>
              </a:rPr>
              <a:t> </a:t>
            </a:r>
            <a:r>
              <a:rPr lang="en-US" dirty="0" err="1">
                <a:latin typeface="+mj-lt"/>
              </a:rPr>
              <a:t>didik</a:t>
            </a:r>
            <a:r>
              <a:rPr lang="en-US" dirty="0">
                <a:latin typeface="+mj-lt"/>
              </a:rPr>
              <a:t> </a:t>
            </a:r>
            <a:r>
              <a:rPr lang="en-US" dirty="0" err="1">
                <a:latin typeface="+mj-lt"/>
              </a:rPr>
              <a:t>dapat</a:t>
            </a:r>
            <a:r>
              <a:rPr lang="en-US" dirty="0">
                <a:latin typeface="+mj-lt"/>
              </a:rPr>
              <a:t> </a:t>
            </a:r>
            <a:r>
              <a:rPr lang="en-US" dirty="0" err="1">
                <a:latin typeface="+mj-lt"/>
              </a:rPr>
              <a:t>menyajikan</a:t>
            </a:r>
            <a:r>
              <a:rPr lang="en-US" dirty="0">
                <a:latin typeface="+mj-lt"/>
              </a:rPr>
              <a:t> </a:t>
            </a:r>
            <a:r>
              <a:rPr lang="en-US" dirty="0" err="1">
                <a:latin typeface="+mj-lt"/>
              </a:rPr>
              <a:t>paparan</a:t>
            </a:r>
            <a:r>
              <a:rPr lang="en-US" dirty="0">
                <a:latin typeface="+mj-lt"/>
              </a:rPr>
              <a:t> </a:t>
            </a:r>
            <a:r>
              <a:rPr lang="en-US" dirty="0" err="1">
                <a:latin typeface="+mj-lt"/>
              </a:rPr>
              <a:t>tentang</a:t>
            </a:r>
            <a:r>
              <a:rPr lang="en-US" dirty="0">
                <a:latin typeface="+mj-lt"/>
              </a:rPr>
              <a:t> </a:t>
            </a:r>
            <a:r>
              <a:rPr lang="en-US" dirty="0" err="1"/>
              <a:t>fikih</a:t>
            </a:r>
            <a:r>
              <a:rPr lang="en-US" dirty="0"/>
              <a:t> </a:t>
            </a:r>
            <a:r>
              <a:rPr lang="en-US" dirty="0" err="1"/>
              <a:t>muamalah</a:t>
            </a:r>
            <a:r>
              <a:rPr lang="en-US" dirty="0"/>
              <a:t>: </a:t>
            </a:r>
            <a:r>
              <a:rPr lang="en-US" dirty="0" err="1"/>
              <a:t>asuransi</a:t>
            </a:r>
            <a:r>
              <a:rPr lang="en-US" dirty="0"/>
              <a:t>, bank, dan </a:t>
            </a:r>
            <a:r>
              <a:rPr lang="en-US" dirty="0" err="1"/>
              <a:t>koperasi</a:t>
            </a:r>
            <a:r>
              <a:rPr lang="en-US" dirty="0"/>
              <a:t> syariah </a:t>
            </a:r>
            <a:r>
              <a:rPr lang="en-US" dirty="0" err="1"/>
              <a:t>dalam</a:t>
            </a:r>
            <a:r>
              <a:rPr lang="en-US" dirty="0"/>
              <a:t> </a:t>
            </a:r>
            <a:r>
              <a:rPr lang="en-US" dirty="0" err="1"/>
              <a:t>bentuk</a:t>
            </a:r>
            <a:r>
              <a:rPr lang="en-US" dirty="0"/>
              <a:t> </a:t>
            </a:r>
            <a:r>
              <a:rPr lang="en-US" dirty="0" err="1"/>
              <a:t>penelitian</a:t>
            </a:r>
            <a:r>
              <a:rPr lang="en-US" dirty="0"/>
              <a:t> </a:t>
            </a:r>
            <a:endParaRPr lang="en-ID" dirty="0">
              <a:latin typeface="+mj-lt"/>
            </a:endParaRPr>
          </a:p>
        </p:txBody>
      </p:sp>
      <p:grpSp>
        <p:nvGrpSpPr>
          <p:cNvPr id="5" name="Group 4"/>
          <p:cNvGrpSpPr/>
          <p:nvPr/>
        </p:nvGrpSpPr>
        <p:grpSpPr>
          <a:xfrm>
            <a:off x="228600" y="361950"/>
            <a:ext cx="198119" cy="762000"/>
            <a:chOff x="152400" y="361950"/>
            <a:chExt cx="198119" cy="762000"/>
          </a:xfrm>
        </p:grpSpPr>
        <p:sp>
          <p:nvSpPr>
            <p:cNvPr id="2" name="Rectangle 1"/>
            <p:cNvSpPr/>
            <p:nvPr/>
          </p:nvSpPr>
          <p:spPr>
            <a:xfrm>
              <a:off x="152400" y="361950"/>
              <a:ext cx="45719" cy="762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28600" y="361950"/>
              <a:ext cx="45719" cy="609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04800" y="361950"/>
              <a:ext cx="45719" cy="478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43669"/>
            <a:ext cx="9143244" cy="499831"/>
          </a:xfrm>
          <a:prstGeom prst="rect">
            <a:avLst/>
          </a:prstGeom>
        </p:spPr>
      </p:pic>
      <p:sp>
        <p:nvSpPr>
          <p:cNvPr id="17" name="TextBox 16">
            <a:extLst>
              <a:ext uri="{FF2B5EF4-FFF2-40B4-BE49-F238E27FC236}">
                <a16:creationId xmlns:a16="http://schemas.microsoft.com/office/drawing/2014/main" xmlns="" id="{57DC38FA-C80B-8F83-6C2A-3705E061D618}"/>
              </a:ext>
            </a:extLst>
          </p:cNvPr>
          <p:cNvSpPr txBox="1"/>
          <p:nvPr/>
        </p:nvSpPr>
        <p:spPr>
          <a:xfrm>
            <a:off x="4844740" y="2497406"/>
            <a:ext cx="4207670" cy="646331"/>
          </a:xfrm>
          <a:prstGeom prst="rect">
            <a:avLst/>
          </a:prstGeom>
          <a:noFill/>
        </p:spPr>
        <p:txBody>
          <a:bodyPr wrap="square" rtlCol="0">
            <a:spAutoFit/>
          </a:bodyPr>
          <a:lstStyle/>
          <a:p>
            <a:r>
              <a:rPr lang="en-US" dirty="0" err="1">
                <a:latin typeface="+mj-lt"/>
              </a:rPr>
              <a:t>Peserta</a:t>
            </a:r>
            <a:r>
              <a:rPr lang="en-US" dirty="0">
                <a:latin typeface="+mj-lt"/>
              </a:rPr>
              <a:t> </a:t>
            </a:r>
            <a:r>
              <a:rPr lang="en-US" dirty="0" err="1">
                <a:latin typeface="+mj-lt"/>
              </a:rPr>
              <a:t>didik</a:t>
            </a:r>
            <a:r>
              <a:rPr lang="en-US" dirty="0">
                <a:latin typeface="+mj-lt"/>
              </a:rPr>
              <a:t> </a:t>
            </a:r>
            <a:r>
              <a:rPr lang="en-US" dirty="0" err="1">
                <a:latin typeface="+mj-lt"/>
              </a:rPr>
              <a:t>dapat</a:t>
            </a:r>
            <a:r>
              <a:rPr lang="en-US" dirty="0">
                <a:latin typeface="+mj-lt"/>
              </a:rPr>
              <a:t> </a:t>
            </a:r>
            <a:r>
              <a:rPr lang="en-US" dirty="0" err="1">
                <a:latin typeface="+mj-lt"/>
              </a:rPr>
              <a:t>menumbuhkan</a:t>
            </a:r>
            <a:r>
              <a:rPr lang="en-US" dirty="0">
                <a:latin typeface="+mj-lt"/>
              </a:rPr>
              <a:t> </a:t>
            </a:r>
            <a:r>
              <a:rPr lang="en-US" dirty="0" err="1">
                <a:latin typeface="+mj-lt"/>
              </a:rPr>
              <a:t>jiwa</a:t>
            </a:r>
            <a:r>
              <a:rPr lang="en-US" dirty="0">
                <a:latin typeface="+mj-lt"/>
              </a:rPr>
              <a:t> </a:t>
            </a:r>
            <a:r>
              <a:rPr lang="en-US" dirty="0" err="1">
                <a:latin typeface="+mj-lt"/>
              </a:rPr>
              <a:t>kewirausahaan</a:t>
            </a:r>
            <a:r>
              <a:rPr lang="en-US" dirty="0">
                <a:latin typeface="+mj-lt"/>
              </a:rPr>
              <a:t> dan </a:t>
            </a:r>
            <a:r>
              <a:rPr lang="en-US" dirty="0" err="1">
                <a:latin typeface="+mj-lt"/>
              </a:rPr>
              <a:t>kepedulian</a:t>
            </a:r>
            <a:r>
              <a:rPr lang="en-US" dirty="0">
                <a:latin typeface="+mj-lt"/>
              </a:rPr>
              <a:t> </a:t>
            </a:r>
            <a:r>
              <a:rPr lang="en-US" dirty="0" err="1">
                <a:latin typeface="+mj-lt"/>
              </a:rPr>
              <a:t>sosial</a:t>
            </a:r>
            <a:r>
              <a:rPr lang="en-US" dirty="0">
                <a:latin typeface="+mj-lt"/>
              </a:rPr>
              <a:t> </a:t>
            </a:r>
            <a:endParaRPr lang="en-ID" dirty="0">
              <a:latin typeface="+mj-lt"/>
            </a:endParaRPr>
          </a:p>
        </p:txBody>
      </p:sp>
    </p:spTree>
    <p:extLst>
      <p:ext uri="{BB962C8B-B14F-4D97-AF65-F5344CB8AC3E}">
        <p14:creationId xmlns:p14="http://schemas.microsoft.com/office/powerpoint/2010/main" val="9734448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04"/>
                                        </p:tgtEl>
                                        <p:attrNameLst>
                                          <p:attrName>style.visibility</p:attrName>
                                        </p:attrNameLst>
                                      </p:cBhvr>
                                      <p:to>
                                        <p:strVal val="visible"/>
                                      </p:to>
                                    </p:set>
                                    <p:animEffect transition="in" filter="wipe(left)">
                                      <p:cBhvr>
                                        <p:cTn id="11" dur="500"/>
                                        <p:tgtEl>
                                          <p:spTgt spid="60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 grpId="0"/>
      <p:bldP spid="6" grpId="0"/>
      <p:bldP spid="11" grpId="0"/>
      <p:bldP spid="12" grpId="0"/>
      <p:bldP spid="13"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42"/>
        <p:cNvGrpSpPr/>
        <p:nvPr/>
      </p:nvGrpSpPr>
      <p:grpSpPr>
        <a:xfrm>
          <a:off x="0" y="0"/>
          <a:ext cx="0" cy="0"/>
          <a:chOff x="0" y="0"/>
          <a:chExt cx="0" cy="0"/>
        </a:xfrm>
      </p:grpSpPr>
      <p:pic>
        <p:nvPicPr>
          <p:cNvPr id="28" name="Picture 27">
            <a:extLst>
              <a:ext uri="{FF2B5EF4-FFF2-40B4-BE49-F238E27FC236}">
                <a16:creationId xmlns:a16="http://schemas.microsoft.com/office/drawing/2014/main" xmlns="" id="{71F36F7E-B594-FDB2-C902-9B8366C4A3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25"/>
            <a:ext cx="9143244" cy="5143500"/>
          </a:xfrm>
          <a:prstGeom prst="rect">
            <a:avLst/>
          </a:prstGeom>
        </p:spPr>
      </p:pic>
      <p:grpSp>
        <p:nvGrpSpPr>
          <p:cNvPr id="1743" name="Google Shape;1743;p38"/>
          <p:cNvGrpSpPr/>
          <p:nvPr/>
        </p:nvGrpSpPr>
        <p:grpSpPr>
          <a:xfrm>
            <a:off x="1566500" y="1819332"/>
            <a:ext cx="6012000" cy="1637020"/>
            <a:chOff x="2411775" y="425075"/>
            <a:chExt cx="6012000" cy="1548302"/>
          </a:xfrm>
        </p:grpSpPr>
        <p:sp>
          <p:nvSpPr>
            <p:cNvPr id="1744" name="Google Shape;1744;p38"/>
            <p:cNvSpPr/>
            <p:nvPr/>
          </p:nvSpPr>
          <p:spPr>
            <a:xfrm rot="10800000" flipH="1">
              <a:off x="2411775" y="738277"/>
              <a:ext cx="6012000" cy="1235100"/>
            </a:xfrm>
            <a:prstGeom prst="round2SameRect">
              <a:avLst>
                <a:gd name="adj1" fmla="val 13495"/>
                <a:gd name="adj2" fmla="val 0"/>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8"/>
            <p:cNvSpPr/>
            <p:nvPr/>
          </p:nvSpPr>
          <p:spPr>
            <a:xfrm>
              <a:off x="2411775" y="425075"/>
              <a:ext cx="6012000" cy="410400"/>
            </a:xfrm>
            <a:prstGeom prst="round2SameRect">
              <a:avLst>
                <a:gd name="adj1" fmla="val 35758"/>
                <a:gd name="adj2" fmla="val 0"/>
              </a:avLst>
            </a:prstGeom>
            <a:gradFill>
              <a:gsLst>
                <a:gs pos="0">
                  <a:schemeClr val="dk2"/>
                </a:gs>
                <a:gs pos="100000">
                  <a:schemeClr val="accent2"/>
                </a:gs>
              </a:gsLst>
              <a:lin ang="10800025"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8"/>
            <p:cNvSpPr/>
            <p:nvPr/>
          </p:nvSpPr>
          <p:spPr>
            <a:xfrm>
              <a:off x="7480325" y="545525"/>
              <a:ext cx="169500" cy="169500"/>
            </a:xfrm>
            <a:custGeom>
              <a:avLst/>
              <a:gdLst/>
              <a:ahLst/>
              <a:cxnLst/>
              <a:rect l="l" t="t" r="r" b="b"/>
              <a:pathLst>
                <a:path w="6780" h="6780" extrusionOk="0">
                  <a:moveTo>
                    <a:pt x="700" y="1"/>
                  </a:moveTo>
                  <a:cubicBezTo>
                    <a:pt x="305" y="1"/>
                    <a:pt x="1" y="305"/>
                    <a:pt x="1" y="670"/>
                  </a:cubicBezTo>
                  <a:lnTo>
                    <a:pt x="1" y="6110"/>
                  </a:lnTo>
                  <a:cubicBezTo>
                    <a:pt x="1" y="6475"/>
                    <a:pt x="305" y="6779"/>
                    <a:pt x="700" y="6779"/>
                  </a:cubicBezTo>
                  <a:lnTo>
                    <a:pt x="6110" y="6779"/>
                  </a:lnTo>
                  <a:cubicBezTo>
                    <a:pt x="6475" y="6779"/>
                    <a:pt x="6779" y="6475"/>
                    <a:pt x="6779" y="6110"/>
                  </a:cubicBezTo>
                  <a:lnTo>
                    <a:pt x="6779" y="670"/>
                  </a:lnTo>
                  <a:cubicBezTo>
                    <a:pt x="6779" y="305"/>
                    <a:pt x="6506" y="1"/>
                    <a:pt x="6110" y="1"/>
                  </a:cubicBezTo>
                  <a:close/>
                </a:path>
              </a:pathLst>
            </a:custGeom>
            <a:solidFill>
              <a:srgbClr val="FE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8"/>
            <p:cNvSpPr/>
            <p:nvPr/>
          </p:nvSpPr>
          <p:spPr>
            <a:xfrm>
              <a:off x="7522125" y="633288"/>
              <a:ext cx="85900" cy="25"/>
            </a:xfrm>
            <a:custGeom>
              <a:avLst/>
              <a:gdLst/>
              <a:ahLst/>
              <a:cxnLst/>
              <a:rect l="l" t="t" r="r" b="b"/>
              <a:pathLst>
                <a:path w="3436" h="1" fill="none" extrusionOk="0">
                  <a:moveTo>
                    <a:pt x="3435" y="0"/>
                  </a:moveTo>
                  <a:lnTo>
                    <a:pt x="1" y="0"/>
                  </a:lnTo>
                </a:path>
              </a:pathLst>
            </a:custGeom>
            <a:noFill/>
            <a:ln w="28875" cap="rnd" cmpd="sng">
              <a:solidFill>
                <a:srgbClr val="4237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8"/>
            <p:cNvSpPr/>
            <p:nvPr/>
          </p:nvSpPr>
          <p:spPr>
            <a:xfrm>
              <a:off x="8024425" y="545525"/>
              <a:ext cx="169475" cy="169500"/>
            </a:xfrm>
            <a:custGeom>
              <a:avLst/>
              <a:gdLst/>
              <a:ahLst/>
              <a:cxnLst/>
              <a:rect l="l" t="t" r="r" b="b"/>
              <a:pathLst>
                <a:path w="6779" h="6780" extrusionOk="0">
                  <a:moveTo>
                    <a:pt x="669" y="1"/>
                  </a:moveTo>
                  <a:cubicBezTo>
                    <a:pt x="274" y="1"/>
                    <a:pt x="0" y="305"/>
                    <a:pt x="0" y="670"/>
                  </a:cubicBezTo>
                  <a:lnTo>
                    <a:pt x="0" y="6110"/>
                  </a:lnTo>
                  <a:cubicBezTo>
                    <a:pt x="0" y="6475"/>
                    <a:pt x="274" y="6779"/>
                    <a:pt x="669" y="6779"/>
                  </a:cubicBezTo>
                  <a:lnTo>
                    <a:pt x="6079" y="6779"/>
                  </a:lnTo>
                  <a:cubicBezTo>
                    <a:pt x="6475" y="6779"/>
                    <a:pt x="6778" y="6475"/>
                    <a:pt x="6778" y="6110"/>
                  </a:cubicBezTo>
                  <a:lnTo>
                    <a:pt x="6778" y="670"/>
                  </a:lnTo>
                  <a:cubicBezTo>
                    <a:pt x="6778" y="305"/>
                    <a:pt x="6475" y="1"/>
                    <a:pt x="6079" y="1"/>
                  </a:cubicBezTo>
                  <a:close/>
                </a:path>
              </a:pathLst>
            </a:custGeom>
            <a:solidFill>
              <a:srgbClr val="FE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8"/>
            <p:cNvSpPr/>
            <p:nvPr/>
          </p:nvSpPr>
          <p:spPr>
            <a:xfrm>
              <a:off x="8024425" y="545525"/>
              <a:ext cx="169475" cy="169500"/>
            </a:xfrm>
            <a:custGeom>
              <a:avLst/>
              <a:gdLst/>
              <a:ahLst/>
              <a:cxnLst/>
              <a:rect l="l" t="t" r="r" b="b"/>
              <a:pathLst>
                <a:path w="6779" h="6780" fill="none" extrusionOk="0">
                  <a:moveTo>
                    <a:pt x="6079" y="6779"/>
                  </a:moveTo>
                  <a:lnTo>
                    <a:pt x="669" y="6779"/>
                  </a:lnTo>
                  <a:cubicBezTo>
                    <a:pt x="274" y="6779"/>
                    <a:pt x="0" y="6475"/>
                    <a:pt x="0" y="6110"/>
                  </a:cubicBezTo>
                  <a:lnTo>
                    <a:pt x="0" y="670"/>
                  </a:lnTo>
                  <a:cubicBezTo>
                    <a:pt x="0" y="305"/>
                    <a:pt x="274" y="1"/>
                    <a:pt x="669" y="1"/>
                  </a:cubicBezTo>
                  <a:lnTo>
                    <a:pt x="6079" y="1"/>
                  </a:lnTo>
                  <a:cubicBezTo>
                    <a:pt x="6475" y="1"/>
                    <a:pt x="6778" y="305"/>
                    <a:pt x="6778" y="670"/>
                  </a:cubicBezTo>
                  <a:lnTo>
                    <a:pt x="6778" y="6110"/>
                  </a:lnTo>
                  <a:cubicBezTo>
                    <a:pt x="6778" y="6475"/>
                    <a:pt x="6475" y="6779"/>
                    <a:pt x="6079"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8"/>
            <p:cNvSpPr/>
            <p:nvPr/>
          </p:nvSpPr>
          <p:spPr>
            <a:xfrm>
              <a:off x="8029725" y="549325"/>
              <a:ext cx="158850" cy="160375"/>
            </a:xfrm>
            <a:custGeom>
              <a:avLst/>
              <a:gdLst/>
              <a:ahLst/>
              <a:cxnLst/>
              <a:rect l="l" t="t" r="r" b="b"/>
              <a:pathLst>
                <a:path w="6354" h="6415" fill="none" extrusionOk="0">
                  <a:moveTo>
                    <a:pt x="1" y="1"/>
                  </a:moveTo>
                  <a:lnTo>
                    <a:pt x="6354" y="6414"/>
                  </a:lnTo>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8"/>
            <p:cNvSpPr/>
            <p:nvPr/>
          </p:nvSpPr>
          <p:spPr>
            <a:xfrm>
              <a:off x="8028975" y="549325"/>
              <a:ext cx="158850" cy="160375"/>
            </a:xfrm>
            <a:custGeom>
              <a:avLst/>
              <a:gdLst/>
              <a:ahLst/>
              <a:cxnLst/>
              <a:rect l="l" t="t" r="r" b="b"/>
              <a:pathLst>
                <a:path w="6354" h="6415" fill="none" extrusionOk="0">
                  <a:moveTo>
                    <a:pt x="6353" y="1"/>
                  </a:moveTo>
                  <a:lnTo>
                    <a:pt x="1" y="6414"/>
                  </a:lnTo>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8"/>
            <p:cNvSpPr/>
            <p:nvPr/>
          </p:nvSpPr>
          <p:spPr>
            <a:xfrm>
              <a:off x="8024425" y="545525"/>
              <a:ext cx="169475" cy="169500"/>
            </a:xfrm>
            <a:custGeom>
              <a:avLst/>
              <a:gdLst/>
              <a:ahLst/>
              <a:cxnLst/>
              <a:rect l="l" t="t" r="r" b="b"/>
              <a:pathLst>
                <a:path w="6779" h="6780" fill="none" extrusionOk="0">
                  <a:moveTo>
                    <a:pt x="6079" y="6779"/>
                  </a:moveTo>
                  <a:lnTo>
                    <a:pt x="669" y="6779"/>
                  </a:lnTo>
                  <a:cubicBezTo>
                    <a:pt x="274" y="6779"/>
                    <a:pt x="0" y="6475"/>
                    <a:pt x="0" y="6110"/>
                  </a:cubicBezTo>
                  <a:lnTo>
                    <a:pt x="0" y="670"/>
                  </a:lnTo>
                  <a:cubicBezTo>
                    <a:pt x="0" y="305"/>
                    <a:pt x="274" y="1"/>
                    <a:pt x="669" y="1"/>
                  </a:cubicBezTo>
                  <a:lnTo>
                    <a:pt x="6079" y="1"/>
                  </a:lnTo>
                  <a:cubicBezTo>
                    <a:pt x="6475" y="1"/>
                    <a:pt x="6778" y="305"/>
                    <a:pt x="6778" y="670"/>
                  </a:cubicBezTo>
                  <a:lnTo>
                    <a:pt x="6778" y="6110"/>
                  </a:lnTo>
                  <a:cubicBezTo>
                    <a:pt x="6778" y="6475"/>
                    <a:pt x="6475" y="6779"/>
                    <a:pt x="6079"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8"/>
            <p:cNvSpPr/>
            <p:nvPr/>
          </p:nvSpPr>
          <p:spPr>
            <a:xfrm>
              <a:off x="7752375" y="545525"/>
              <a:ext cx="169475" cy="169500"/>
            </a:xfrm>
            <a:custGeom>
              <a:avLst/>
              <a:gdLst/>
              <a:ahLst/>
              <a:cxnLst/>
              <a:rect l="l" t="t" r="r" b="b"/>
              <a:pathLst>
                <a:path w="6779" h="6780" extrusionOk="0">
                  <a:moveTo>
                    <a:pt x="669" y="1"/>
                  </a:moveTo>
                  <a:cubicBezTo>
                    <a:pt x="305" y="1"/>
                    <a:pt x="1" y="305"/>
                    <a:pt x="1" y="670"/>
                  </a:cubicBezTo>
                  <a:lnTo>
                    <a:pt x="1" y="6110"/>
                  </a:lnTo>
                  <a:cubicBezTo>
                    <a:pt x="1" y="6475"/>
                    <a:pt x="305" y="6779"/>
                    <a:pt x="669" y="6779"/>
                  </a:cubicBezTo>
                  <a:lnTo>
                    <a:pt x="6110" y="6779"/>
                  </a:lnTo>
                  <a:cubicBezTo>
                    <a:pt x="6475" y="6779"/>
                    <a:pt x="6779" y="6475"/>
                    <a:pt x="6779" y="6110"/>
                  </a:cubicBezTo>
                  <a:lnTo>
                    <a:pt x="6779" y="670"/>
                  </a:lnTo>
                  <a:cubicBezTo>
                    <a:pt x="6779" y="305"/>
                    <a:pt x="6475" y="1"/>
                    <a:pt x="6110" y="1"/>
                  </a:cubicBezTo>
                  <a:close/>
                </a:path>
              </a:pathLst>
            </a:custGeom>
            <a:solidFill>
              <a:srgbClr val="FE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8"/>
            <p:cNvSpPr/>
            <p:nvPr/>
          </p:nvSpPr>
          <p:spPr>
            <a:xfrm>
              <a:off x="7752375" y="545525"/>
              <a:ext cx="169475" cy="169500"/>
            </a:xfrm>
            <a:custGeom>
              <a:avLst/>
              <a:gdLst/>
              <a:ahLst/>
              <a:cxnLst/>
              <a:rect l="l" t="t" r="r" b="b"/>
              <a:pathLst>
                <a:path w="6779" h="6780" fill="none" extrusionOk="0">
                  <a:moveTo>
                    <a:pt x="6110" y="6779"/>
                  </a:moveTo>
                  <a:lnTo>
                    <a:pt x="669" y="6779"/>
                  </a:lnTo>
                  <a:cubicBezTo>
                    <a:pt x="305" y="6779"/>
                    <a:pt x="1" y="6475"/>
                    <a:pt x="1" y="6110"/>
                  </a:cubicBezTo>
                  <a:lnTo>
                    <a:pt x="1" y="670"/>
                  </a:lnTo>
                  <a:cubicBezTo>
                    <a:pt x="1" y="305"/>
                    <a:pt x="305" y="1"/>
                    <a:pt x="669" y="1"/>
                  </a:cubicBezTo>
                  <a:lnTo>
                    <a:pt x="6110" y="1"/>
                  </a:lnTo>
                  <a:cubicBezTo>
                    <a:pt x="6475"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8"/>
            <p:cNvSpPr/>
            <p:nvPr/>
          </p:nvSpPr>
          <p:spPr>
            <a:xfrm>
              <a:off x="7752375" y="545525"/>
              <a:ext cx="169475" cy="169500"/>
            </a:xfrm>
            <a:custGeom>
              <a:avLst/>
              <a:gdLst/>
              <a:ahLst/>
              <a:cxnLst/>
              <a:rect l="l" t="t" r="r" b="b"/>
              <a:pathLst>
                <a:path w="6779" h="6780" fill="none" extrusionOk="0">
                  <a:moveTo>
                    <a:pt x="6110" y="6779"/>
                  </a:moveTo>
                  <a:lnTo>
                    <a:pt x="669" y="6779"/>
                  </a:lnTo>
                  <a:cubicBezTo>
                    <a:pt x="305" y="6779"/>
                    <a:pt x="1" y="6475"/>
                    <a:pt x="1" y="6110"/>
                  </a:cubicBezTo>
                  <a:lnTo>
                    <a:pt x="1" y="670"/>
                  </a:lnTo>
                  <a:cubicBezTo>
                    <a:pt x="1" y="305"/>
                    <a:pt x="305" y="1"/>
                    <a:pt x="669" y="1"/>
                  </a:cubicBezTo>
                  <a:lnTo>
                    <a:pt x="6110" y="1"/>
                  </a:lnTo>
                  <a:cubicBezTo>
                    <a:pt x="6475"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8"/>
            <p:cNvSpPr/>
            <p:nvPr/>
          </p:nvSpPr>
          <p:spPr>
            <a:xfrm>
              <a:off x="7794175" y="601000"/>
              <a:ext cx="85900" cy="64625"/>
            </a:xfrm>
            <a:custGeom>
              <a:avLst/>
              <a:gdLst/>
              <a:ahLst/>
              <a:cxnLst/>
              <a:rect l="l" t="t" r="r" b="b"/>
              <a:pathLst>
                <a:path w="3436" h="2585" fill="none" extrusionOk="0">
                  <a:moveTo>
                    <a:pt x="0" y="1"/>
                  </a:moveTo>
                  <a:lnTo>
                    <a:pt x="3435" y="1"/>
                  </a:lnTo>
                  <a:lnTo>
                    <a:pt x="3435" y="2584"/>
                  </a:lnTo>
                  <a:lnTo>
                    <a:pt x="0" y="2584"/>
                  </a:lnTo>
                  <a:close/>
                </a:path>
              </a:pathLst>
            </a:custGeom>
            <a:noFill/>
            <a:ln w="23550" cap="rnd" cmpd="sng">
              <a:solidFill>
                <a:srgbClr val="4237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8"/>
            <p:cNvSpPr/>
            <p:nvPr/>
          </p:nvSpPr>
          <p:spPr>
            <a:xfrm>
              <a:off x="7480325" y="545525"/>
              <a:ext cx="169500" cy="169500"/>
            </a:xfrm>
            <a:custGeom>
              <a:avLst/>
              <a:gdLst/>
              <a:ahLst/>
              <a:cxnLst/>
              <a:rect l="l" t="t" r="r" b="b"/>
              <a:pathLst>
                <a:path w="6780" h="6780" fill="none" extrusionOk="0">
                  <a:moveTo>
                    <a:pt x="6110" y="6779"/>
                  </a:moveTo>
                  <a:lnTo>
                    <a:pt x="700" y="6779"/>
                  </a:lnTo>
                  <a:cubicBezTo>
                    <a:pt x="305" y="6779"/>
                    <a:pt x="1" y="6475"/>
                    <a:pt x="1" y="6110"/>
                  </a:cubicBezTo>
                  <a:lnTo>
                    <a:pt x="1" y="670"/>
                  </a:lnTo>
                  <a:cubicBezTo>
                    <a:pt x="1" y="305"/>
                    <a:pt x="305" y="1"/>
                    <a:pt x="700" y="1"/>
                  </a:cubicBezTo>
                  <a:lnTo>
                    <a:pt x="6110" y="1"/>
                  </a:lnTo>
                  <a:cubicBezTo>
                    <a:pt x="6506"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8"/>
            <p:cNvSpPr/>
            <p:nvPr/>
          </p:nvSpPr>
          <p:spPr>
            <a:xfrm>
              <a:off x="7480325" y="545525"/>
              <a:ext cx="169500" cy="169500"/>
            </a:xfrm>
            <a:custGeom>
              <a:avLst/>
              <a:gdLst/>
              <a:ahLst/>
              <a:cxnLst/>
              <a:rect l="l" t="t" r="r" b="b"/>
              <a:pathLst>
                <a:path w="6780" h="6780" fill="none" extrusionOk="0">
                  <a:moveTo>
                    <a:pt x="6110" y="6779"/>
                  </a:moveTo>
                  <a:lnTo>
                    <a:pt x="700" y="6779"/>
                  </a:lnTo>
                  <a:cubicBezTo>
                    <a:pt x="305" y="6779"/>
                    <a:pt x="1" y="6475"/>
                    <a:pt x="1" y="6110"/>
                  </a:cubicBezTo>
                  <a:lnTo>
                    <a:pt x="1" y="670"/>
                  </a:lnTo>
                  <a:cubicBezTo>
                    <a:pt x="1" y="305"/>
                    <a:pt x="305" y="1"/>
                    <a:pt x="700" y="1"/>
                  </a:cubicBezTo>
                  <a:lnTo>
                    <a:pt x="6110" y="1"/>
                  </a:lnTo>
                  <a:cubicBezTo>
                    <a:pt x="6506"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2" name="Google Shape;1762;p38"/>
          <p:cNvSpPr txBox="1">
            <a:spLocks noGrp="1"/>
          </p:cNvSpPr>
          <p:nvPr>
            <p:ph type="title"/>
          </p:nvPr>
        </p:nvSpPr>
        <p:spPr>
          <a:xfrm>
            <a:off x="2057850" y="2379814"/>
            <a:ext cx="5029200" cy="72937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b="1" spc="300" dirty="0" err="1"/>
              <a:t>Asuransi</a:t>
            </a:r>
            <a:r>
              <a:rPr lang="en-US" sz="4800" b="1" spc="300" dirty="0"/>
              <a:t> syariah</a:t>
            </a:r>
            <a:endParaRPr sz="4800" b="1" spc="300" dirty="0"/>
          </a:p>
        </p:txBody>
      </p:sp>
      <p:grpSp>
        <p:nvGrpSpPr>
          <p:cNvPr id="1763" name="Google Shape;1763;p38"/>
          <p:cNvGrpSpPr/>
          <p:nvPr/>
        </p:nvGrpSpPr>
        <p:grpSpPr>
          <a:xfrm>
            <a:off x="3657602" y="567362"/>
            <a:ext cx="1828805" cy="1481304"/>
            <a:chOff x="904850" y="2929900"/>
            <a:chExt cx="732900" cy="593400"/>
          </a:xfrm>
        </p:grpSpPr>
        <p:sp>
          <p:nvSpPr>
            <p:cNvPr id="1764" name="Google Shape;1764;p38"/>
            <p:cNvSpPr/>
            <p:nvPr/>
          </p:nvSpPr>
          <p:spPr>
            <a:xfrm flipH="1">
              <a:off x="904850" y="2929900"/>
              <a:ext cx="732900" cy="593400"/>
            </a:xfrm>
            <a:prstGeom prst="snip1Rect">
              <a:avLst>
                <a:gd name="adj" fmla="val 16667"/>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8"/>
            <p:cNvSpPr/>
            <p:nvPr/>
          </p:nvSpPr>
          <p:spPr>
            <a:xfrm flipH="1">
              <a:off x="910469" y="2935657"/>
              <a:ext cx="121800" cy="126600"/>
            </a:xfrm>
            <a:prstGeom prst="corner">
              <a:avLst>
                <a:gd name="adj1" fmla="val 24015"/>
                <a:gd name="adj2" fmla="val 2220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6" name="Google Shape;1766;p38"/>
          <p:cNvSpPr txBox="1">
            <a:spLocks noGrp="1"/>
          </p:cNvSpPr>
          <p:nvPr>
            <p:ph type="title" idx="2"/>
          </p:nvPr>
        </p:nvSpPr>
        <p:spPr>
          <a:xfrm>
            <a:off x="3886650" y="858784"/>
            <a:ext cx="1371600" cy="9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grpSp>
        <p:nvGrpSpPr>
          <p:cNvPr id="1783" name="Google Shape;1783;p38"/>
          <p:cNvGrpSpPr/>
          <p:nvPr/>
        </p:nvGrpSpPr>
        <p:grpSpPr>
          <a:xfrm>
            <a:off x="6568342" y="3932808"/>
            <a:ext cx="815291" cy="298136"/>
            <a:chOff x="7613525" y="0"/>
            <a:chExt cx="939275" cy="343475"/>
          </a:xfrm>
        </p:grpSpPr>
        <p:sp>
          <p:nvSpPr>
            <p:cNvPr id="1784" name="Google Shape;1784;p38"/>
            <p:cNvSpPr/>
            <p:nvPr/>
          </p:nvSpPr>
          <p:spPr>
            <a:xfrm>
              <a:off x="7652300" y="24300"/>
              <a:ext cx="876175" cy="291075"/>
            </a:xfrm>
            <a:custGeom>
              <a:avLst/>
              <a:gdLst/>
              <a:ahLst/>
              <a:cxnLst/>
              <a:rect l="l" t="t" r="r" b="b"/>
              <a:pathLst>
                <a:path w="35047" h="11643" extrusionOk="0">
                  <a:moveTo>
                    <a:pt x="0" y="11642"/>
                  </a:moveTo>
                  <a:lnTo>
                    <a:pt x="34803" y="11642"/>
                  </a:lnTo>
                  <a:cubicBezTo>
                    <a:pt x="34803" y="11642"/>
                    <a:pt x="35046" y="8481"/>
                    <a:pt x="31156" y="8967"/>
                  </a:cubicBezTo>
                  <a:cubicBezTo>
                    <a:pt x="31156" y="8967"/>
                    <a:pt x="33192" y="6809"/>
                    <a:pt x="31946" y="4530"/>
                  </a:cubicBezTo>
                  <a:cubicBezTo>
                    <a:pt x="31308" y="3314"/>
                    <a:pt x="29970" y="2645"/>
                    <a:pt x="28603" y="2736"/>
                  </a:cubicBezTo>
                  <a:cubicBezTo>
                    <a:pt x="26992" y="2858"/>
                    <a:pt x="25046" y="3861"/>
                    <a:pt x="25837" y="8208"/>
                  </a:cubicBezTo>
                  <a:cubicBezTo>
                    <a:pt x="25837" y="8208"/>
                    <a:pt x="24712" y="7387"/>
                    <a:pt x="23435" y="8177"/>
                  </a:cubicBezTo>
                  <a:cubicBezTo>
                    <a:pt x="23435" y="8177"/>
                    <a:pt x="23466" y="8116"/>
                    <a:pt x="23496" y="8025"/>
                  </a:cubicBezTo>
                  <a:cubicBezTo>
                    <a:pt x="24074" y="5654"/>
                    <a:pt x="21824" y="3527"/>
                    <a:pt x="19545" y="4347"/>
                  </a:cubicBezTo>
                  <a:cubicBezTo>
                    <a:pt x="18845" y="4621"/>
                    <a:pt x="18086" y="5138"/>
                    <a:pt x="17386" y="6141"/>
                  </a:cubicBezTo>
                  <a:cubicBezTo>
                    <a:pt x="17386" y="6141"/>
                    <a:pt x="18845" y="1521"/>
                    <a:pt x="15715" y="396"/>
                  </a:cubicBezTo>
                  <a:cubicBezTo>
                    <a:pt x="14681" y="1"/>
                    <a:pt x="13526" y="92"/>
                    <a:pt x="12554" y="609"/>
                  </a:cubicBezTo>
                  <a:cubicBezTo>
                    <a:pt x="11277" y="1308"/>
                    <a:pt x="9666" y="2919"/>
                    <a:pt x="9848" y="6718"/>
                  </a:cubicBezTo>
                  <a:cubicBezTo>
                    <a:pt x="9848" y="6718"/>
                    <a:pt x="9727" y="3435"/>
                    <a:pt x="6900" y="3284"/>
                  </a:cubicBezTo>
                  <a:cubicBezTo>
                    <a:pt x="5532" y="3192"/>
                    <a:pt x="4225" y="3983"/>
                    <a:pt x="3678" y="5259"/>
                  </a:cubicBezTo>
                  <a:cubicBezTo>
                    <a:pt x="3222" y="6293"/>
                    <a:pt x="3161" y="7812"/>
                    <a:pt x="4803" y="9575"/>
                  </a:cubicBezTo>
                  <a:cubicBezTo>
                    <a:pt x="4803" y="9606"/>
                    <a:pt x="1003" y="8542"/>
                    <a:pt x="0" y="116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8"/>
            <p:cNvSpPr/>
            <p:nvPr/>
          </p:nvSpPr>
          <p:spPr>
            <a:xfrm>
              <a:off x="7613525" y="0"/>
              <a:ext cx="939275" cy="343475"/>
            </a:xfrm>
            <a:custGeom>
              <a:avLst/>
              <a:gdLst/>
              <a:ahLst/>
              <a:cxnLst/>
              <a:rect l="l" t="t" r="r" b="b"/>
              <a:pathLst>
                <a:path w="37571" h="13739" extrusionOk="0">
                  <a:moveTo>
                    <a:pt x="11396" y="7624"/>
                  </a:moveTo>
                  <a:cubicBezTo>
                    <a:pt x="11397" y="7646"/>
                    <a:pt x="11398" y="7668"/>
                    <a:pt x="11399" y="7690"/>
                  </a:cubicBezTo>
                  <a:cubicBezTo>
                    <a:pt x="11399" y="7679"/>
                    <a:pt x="11399" y="7656"/>
                    <a:pt x="11396" y="7624"/>
                  </a:cubicBezTo>
                  <a:close/>
                  <a:moveTo>
                    <a:pt x="15959" y="1125"/>
                  </a:moveTo>
                  <a:cubicBezTo>
                    <a:pt x="16384" y="1125"/>
                    <a:pt x="16840" y="1216"/>
                    <a:pt x="17266" y="1368"/>
                  </a:cubicBezTo>
                  <a:cubicBezTo>
                    <a:pt x="20396" y="2493"/>
                    <a:pt x="18968" y="7113"/>
                    <a:pt x="18968" y="7113"/>
                  </a:cubicBezTo>
                  <a:cubicBezTo>
                    <a:pt x="19667" y="6110"/>
                    <a:pt x="20396" y="5593"/>
                    <a:pt x="21096" y="5319"/>
                  </a:cubicBezTo>
                  <a:cubicBezTo>
                    <a:pt x="21430" y="5198"/>
                    <a:pt x="21764" y="5137"/>
                    <a:pt x="22099" y="5137"/>
                  </a:cubicBezTo>
                  <a:cubicBezTo>
                    <a:pt x="23983" y="5137"/>
                    <a:pt x="25533" y="6991"/>
                    <a:pt x="25047" y="8997"/>
                  </a:cubicBezTo>
                  <a:cubicBezTo>
                    <a:pt x="25017" y="9088"/>
                    <a:pt x="25017" y="9149"/>
                    <a:pt x="25017" y="9149"/>
                  </a:cubicBezTo>
                  <a:cubicBezTo>
                    <a:pt x="25412" y="8876"/>
                    <a:pt x="25807" y="8815"/>
                    <a:pt x="26141" y="8815"/>
                  </a:cubicBezTo>
                  <a:cubicBezTo>
                    <a:pt x="26871" y="8815"/>
                    <a:pt x="27388" y="9180"/>
                    <a:pt x="27388" y="9180"/>
                  </a:cubicBezTo>
                  <a:cubicBezTo>
                    <a:pt x="26597" y="4833"/>
                    <a:pt x="28543" y="3830"/>
                    <a:pt x="30154" y="3708"/>
                  </a:cubicBezTo>
                  <a:lnTo>
                    <a:pt x="30427" y="3708"/>
                  </a:lnTo>
                  <a:cubicBezTo>
                    <a:pt x="31704" y="3708"/>
                    <a:pt x="32889" y="4377"/>
                    <a:pt x="33497" y="5502"/>
                  </a:cubicBezTo>
                  <a:cubicBezTo>
                    <a:pt x="34743" y="7781"/>
                    <a:pt x="32707" y="9939"/>
                    <a:pt x="32707" y="9939"/>
                  </a:cubicBezTo>
                  <a:cubicBezTo>
                    <a:pt x="32980" y="9909"/>
                    <a:pt x="33223" y="9879"/>
                    <a:pt x="33467" y="9879"/>
                  </a:cubicBezTo>
                  <a:cubicBezTo>
                    <a:pt x="36567" y="9879"/>
                    <a:pt x="36354" y="12614"/>
                    <a:pt x="36354" y="12614"/>
                  </a:cubicBezTo>
                  <a:lnTo>
                    <a:pt x="1551" y="12614"/>
                  </a:lnTo>
                  <a:cubicBezTo>
                    <a:pt x="2129" y="10760"/>
                    <a:pt x="3709" y="10395"/>
                    <a:pt x="4895" y="10395"/>
                  </a:cubicBezTo>
                  <a:cubicBezTo>
                    <a:pt x="5715" y="10395"/>
                    <a:pt x="6354" y="10578"/>
                    <a:pt x="6354" y="10578"/>
                  </a:cubicBezTo>
                  <a:cubicBezTo>
                    <a:pt x="4712" y="8784"/>
                    <a:pt x="4773" y="7265"/>
                    <a:pt x="5229" y="6231"/>
                  </a:cubicBezTo>
                  <a:cubicBezTo>
                    <a:pt x="5746" y="5015"/>
                    <a:pt x="6962" y="4256"/>
                    <a:pt x="8269" y="4256"/>
                  </a:cubicBezTo>
                  <a:lnTo>
                    <a:pt x="8451" y="4256"/>
                  </a:lnTo>
                  <a:cubicBezTo>
                    <a:pt x="11017" y="4398"/>
                    <a:pt x="11363" y="7135"/>
                    <a:pt x="11396" y="7624"/>
                  </a:cubicBezTo>
                  <a:lnTo>
                    <a:pt x="11396" y="7624"/>
                  </a:lnTo>
                  <a:cubicBezTo>
                    <a:pt x="11236" y="3872"/>
                    <a:pt x="12835" y="2276"/>
                    <a:pt x="14105" y="1581"/>
                  </a:cubicBezTo>
                  <a:cubicBezTo>
                    <a:pt x="14682" y="1277"/>
                    <a:pt x="15320" y="1125"/>
                    <a:pt x="15959" y="1125"/>
                  </a:cubicBezTo>
                  <a:close/>
                  <a:moveTo>
                    <a:pt x="15959" y="0"/>
                  </a:moveTo>
                  <a:cubicBezTo>
                    <a:pt x="15138" y="0"/>
                    <a:pt x="14317" y="183"/>
                    <a:pt x="13588" y="578"/>
                  </a:cubicBezTo>
                  <a:cubicBezTo>
                    <a:pt x="12706" y="1034"/>
                    <a:pt x="11460" y="2006"/>
                    <a:pt x="10761" y="3921"/>
                  </a:cubicBezTo>
                  <a:cubicBezTo>
                    <a:pt x="10184" y="3465"/>
                    <a:pt x="9454" y="3161"/>
                    <a:pt x="8512" y="3100"/>
                  </a:cubicBezTo>
                  <a:lnTo>
                    <a:pt x="8299" y="3100"/>
                  </a:lnTo>
                  <a:cubicBezTo>
                    <a:pt x="6506" y="3100"/>
                    <a:pt x="4895" y="4164"/>
                    <a:pt x="4196" y="5775"/>
                  </a:cubicBezTo>
                  <a:cubicBezTo>
                    <a:pt x="3800" y="6657"/>
                    <a:pt x="3588" y="7873"/>
                    <a:pt x="4165" y="9301"/>
                  </a:cubicBezTo>
                  <a:cubicBezTo>
                    <a:pt x="2341" y="9514"/>
                    <a:pt x="1004" y="10578"/>
                    <a:pt x="487" y="12250"/>
                  </a:cubicBezTo>
                  <a:lnTo>
                    <a:pt x="1" y="13739"/>
                  </a:lnTo>
                  <a:lnTo>
                    <a:pt x="37418" y="13739"/>
                  </a:lnTo>
                  <a:lnTo>
                    <a:pt x="37479" y="12675"/>
                  </a:lnTo>
                  <a:cubicBezTo>
                    <a:pt x="37509" y="12523"/>
                    <a:pt x="37570" y="11064"/>
                    <a:pt x="36537" y="9909"/>
                  </a:cubicBezTo>
                  <a:cubicBezTo>
                    <a:pt x="36050" y="9392"/>
                    <a:pt x="35412" y="9058"/>
                    <a:pt x="34682" y="8876"/>
                  </a:cubicBezTo>
                  <a:cubicBezTo>
                    <a:pt x="35108" y="7842"/>
                    <a:pt x="35321" y="6444"/>
                    <a:pt x="34530" y="4955"/>
                  </a:cubicBezTo>
                  <a:cubicBezTo>
                    <a:pt x="33740" y="3496"/>
                    <a:pt x="32160" y="2584"/>
                    <a:pt x="30427" y="2584"/>
                  </a:cubicBezTo>
                  <a:lnTo>
                    <a:pt x="30093" y="2584"/>
                  </a:lnTo>
                  <a:cubicBezTo>
                    <a:pt x="28786" y="2675"/>
                    <a:pt x="27722" y="3192"/>
                    <a:pt x="27023" y="4104"/>
                  </a:cubicBezTo>
                  <a:cubicBezTo>
                    <a:pt x="26445" y="4833"/>
                    <a:pt x="26141" y="5806"/>
                    <a:pt x="26080" y="6961"/>
                  </a:cubicBezTo>
                  <a:cubicBezTo>
                    <a:pt x="25929" y="6505"/>
                    <a:pt x="25685" y="6049"/>
                    <a:pt x="25381" y="5623"/>
                  </a:cubicBezTo>
                  <a:cubicBezTo>
                    <a:pt x="24591" y="4620"/>
                    <a:pt x="23375" y="4012"/>
                    <a:pt x="22099" y="4012"/>
                  </a:cubicBezTo>
                  <a:cubicBezTo>
                    <a:pt x="21643" y="4012"/>
                    <a:pt x="21156" y="4104"/>
                    <a:pt x="20700" y="4256"/>
                  </a:cubicBezTo>
                  <a:cubicBezTo>
                    <a:pt x="20609" y="4286"/>
                    <a:pt x="20518" y="4347"/>
                    <a:pt x="20396" y="4377"/>
                  </a:cubicBezTo>
                  <a:cubicBezTo>
                    <a:pt x="20305" y="2705"/>
                    <a:pt x="19606" y="1003"/>
                    <a:pt x="17661" y="274"/>
                  </a:cubicBezTo>
                  <a:cubicBezTo>
                    <a:pt x="17114" y="91"/>
                    <a:pt x="16536" y="0"/>
                    <a:pt x="15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1735;p37">
            <a:extLst>
              <a:ext uri="{FF2B5EF4-FFF2-40B4-BE49-F238E27FC236}">
                <a16:creationId xmlns:a16="http://schemas.microsoft.com/office/drawing/2014/main" xmlns="" id="{16FDB208-1F13-65C5-8169-9B4D04255508}"/>
              </a:ext>
            </a:extLst>
          </p:cNvPr>
          <p:cNvSpPr/>
          <p:nvPr/>
        </p:nvSpPr>
        <p:spPr>
          <a:xfrm rot="20826420">
            <a:off x="30837" y="2919321"/>
            <a:ext cx="1555419" cy="1736362"/>
          </a:xfrm>
          <a:custGeom>
            <a:avLst/>
            <a:gdLst/>
            <a:ahLst/>
            <a:cxnLst/>
            <a:rect l="l" t="t" r="r" b="b"/>
            <a:pathLst>
              <a:path w="65656" h="68026" extrusionOk="0">
                <a:moveTo>
                  <a:pt x="35989" y="33527"/>
                </a:moveTo>
                <a:cubicBezTo>
                  <a:pt x="35989" y="33527"/>
                  <a:pt x="35989" y="33527"/>
                  <a:pt x="35989" y="33496"/>
                </a:cubicBezTo>
                <a:cubicBezTo>
                  <a:pt x="37417" y="33071"/>
                  <a:pt x="44743" y="30578"/>
                  <a:pt x="43071" y="25472"/>
                </a:cubicBezTo>
                <a:cubicBezTo>
                  <a:pt x="43071" y="25472"/>
                  <a:pt x="44834" y="27660"/>
                  <a:pt x="48238" y="27052"/>
                </a:cubicBezTo>
                <a:cubicBezTo>
                  <a:pt x="49910" y="26748"/>
                  <a:pt x="50822" y="24925"/>
                  <a:pt x="50032" y="23435"/>
                </a:cubicBezTo>
                <a:cubicBezTo>
                  <a:pt x="49819" y="22979"/>
                  <a:pt x="49515" y="22554"/>
                  <a:pt x="49120" y="22189"/>
                </a:cubicBezTo>
                <a:cubicBezTo>
                  <a:pt x="49637" y="22523"/>
                  <a:pt x="50609" y="22919"/>
                  <a:pt x="52068" y="22736"/>
                </a:cubicBezTo>
                <a:cubicBezTo>
                  <a:pt x="53892" y="22493"/>
                  <a:pt x="54925" y="20487"/>
                  <a:pt x="54014" y="18846"/>
                </a:cubicBezTo>
                <a:cubicBezTo>
                  <a:pt x="53892" y="18572"/>
                  <a:pt x="53710" y="18298"/>
                  <a:pt x="53466" y="18025"/>
                </a:cubicBezTo>
                <a:cubicBezTo>
                  <a:pt x="53466" y="18025"/>
                  <a:pt x="59302" y="22767"/>
                  <a:pt x="65655" y="17569"/>
                </a:cubicBezTo>
                <a:cubicBezTo>
                  <a:pt x="65655" y="17569"/>
                  <a:pt x="62494" y="12523"/>
                  <a:pt x="54621" y="12858"/>
                </a:cubicBezTo>
                <a:cubicBezTo>
                  <a:pt x="49333" y="13101"/>
                  <a:pt x="44378" y="15715"/>
                  <a:pt x="41156" y="19909"/>
                </a:cubicBezTo>
                <a:cubicBezTo>
                  <a:pt x="39332" y="22280"/>
                  <a:pt x="37539" y="25533"/>
                  <a:pt x="36445" y="29910"/>
                </a:cubicBezTo>
                <a:cubicBezTo>
                  <a:pt x="36354" y="28633"/>
                  <a:pt x="35807" y="27296"/>
                  <a:pt x="34317" y="26293"/>
                </a:cubicBezTo>
                <a:cubicBezTo>
                  <a:pt x="34317" y="26293"/>
                  <a:pt x="36658" y="25502"/>
                  <a:pt x="37387" y="23405"/>
                </a:cubicBezTo>
                <a:cubicBezTo>
                  <a:pt x="37934" y="21916"/>
                  <a:pt x="36718" y="20335"/>
                  <a:pt x="35138" y="20457"/>
                </a:cubicBezTo>
                <a:cubicBezTo>
                  <a:pt x="35107" y="20457"/>
                  <a:pt x="35107" y="20457"/>
                  <a:pt x="35077" y="20457"/>
                </a:cubicBezTo>
                <a:cubicBezTo>
                  <a:pt x="35077" y="20457"/>
                  <a:pt x="37174" y="20183"/>
                  <a:pt x="38269" y="18329"/>
                </a:cubicBezTo>
                <a:cubicBezTo>
                  <a:pt x="38907" y="17204"/>
                  <a:pt x="37934" y="15806"/>
                  <a:pt x="36658" y="16049"/>
                </a:cubicBezTo>
                <a:cubicBezTo>
                  <a:pt x="36658" y="16049"/>
                  <a:pt x="36627" y="16049"/>
                  <a:pt x="36627" y="16049"/>
                </a:cubicBezTo>
                <a:cubicBezTo>
                  <a:pt x="36627" y="16049"/>
                  <a:pt x="40396" y="15016"/>
                  <a:pt x="42433" y="12645"/>
                </a:cubicBezTo>
                <a:cubicBezTo>
                  <a:pt x="43588" y="11308"/>
                  <a:pt x="43132" y="9210"/>
                  <a:pt x="41521" y="8481"/>
                </a:cubicBezTo>
                <a:cubicBezTo>
                  <a:pt x="41460" y="8450"/>
                  <a:pt x="41430" y="8450"/>
                  <a:pt x="41399" y="8420"/>
                </a:cubicBezTo>
                <a:cubicBezTo>
                  <a:pt x="41399" y="8420"/>
                  <a:pt x="47782" y="9545"/>
                  <a:pt x="51795" y="2432"/>
                </a:cubicBezTo>
                <a:cubicBezTo>
                  <a:pt x="51795" y="2432"/>
                  <a:pt x="51035" y="2189"/>
                  <a:pt x="49789" y="1946"/>
                </a:cubicBezTo>
                <a:cubicBezTo>
                  <a:pt x="39697" y="0"/>
                  <a:pt x="30457" y="8086"/>
                  <a:pt x="30943" y="18359"/>
                </a:cubicBezTo>
                <a:cubicBezTo>
                  <a:pt x="31095" y="21216"/>
                  <a:pt x="31642" y="24530"/>
                  <a:pt x="33010" y="28025"/>
                </a:cubicBezTo>
                <a:cubicBezTo>
                  <a:pt x="30639" y="24834"/>
                  <a:pt x="26384" y="21186"/>
                  <a:pt x="18906" y="19757"/>
                </a:cubicBezTo>
                <a:cubicBezTo>
                  <a:pt x="12037" y="18481"/>
                  <a:pt x="5046" y="21703"/>
                  <a:pt x="1824" y="27903"/>
                </a:cubicBezTo>
                <a:cubicBezTo>
                  <a:pt x="1095" y="29332"/>
                  <a:pt x="456" y="30973"/>
                  <a:pt x="0" y="32858"/>
                </a:cubicBezTo>
                <a:cubicBezTo>
                  <a:pt x="0" y="32858"/>
                  <a:pt x="7751" y="33284"/>
                  <a:pt x="11064" y="25776"/>
                </a:cubicBezTo>
                <a:cubicBezTo>
                  <a:pt x="11064" y="25776"/>
                  <a:pt x="11034" y="26505"/>
                  <a:pt x="11156" y="27417"/>
                </a:cubicBezTo>
                <a:cubicBezTo>
                  <a:pt x="11399" y="29271"/>
                  <a:pt x="13496" y="30183"/>
                  <a:pt x="15016" y="29089"/>
                </a:cubicBezTo>
                <a:cubicBezTo>
                  <a:pt x="16292" y="28177"/>
                  <a:pt x="17751" y="26779"/>
                  <a:pt x="18542" y="24894"/>
                </a:cubicBezTo>
                <a:cubicBezTo>
                  <a:pt x="18390" y="25198"/>
                  <a:pt x="18055" y="26019"/>
                  <a:pt x="17873" y="26992"/>
                </a:cubicBezTo>
                <a:cubicBezTo>
                  <a:pt x="17569" y="28542"/>
                  <a:pt x="18967" y="29910"/>
                  <a:pt x="20517" y="29575"/>
                </a:cubicBezTo>
                <a:cubicBezTo>
                  <a:pt x="21946" y="29241"/>
                  <a:pt x="23770" y="28542"/>
                  <a:pt x="25259" y="27022"/>
                </a:cubicBezTo>
                <a:cubicBezTo>
                  <a:pt x="25198" y="27113"/>
                  <a:pt x="25138" y="27235"/>
                  <a:pt x="25077" y="27326"/>
                </a:cubicBezTo>
                <a:cubicBezTo>
                  <a:pt x="24135" y="29028"/>
                  <a:pt x="25442" y="31065"/>
                  <a:pt x="27387" y="30943"/>
                </a:cubicBezTo>
                <a:cubicBezTo>
                  <a:pt x="28299" y="30882"/>
                  <a:pt x="29363" y="30639"/>
                  <a:pt x="30457" y="30031"/>
                </a:cubicBezTo>
                <a:cubicBezTo>
                  <a:pt x="30457" y="30031"/>
                  <a:pt x="30457" y="32159"/>
                  <a:pt x="32706" y="33101"/>
                </a:cubicBezTo>
                <a:cubicBezTo>
                  <a:pt x="31399" y="33010"/>
                  <a:pt x="29758" y="32980"/>
                  <a:pt x="27964" y="33192"/>
                </a:cubicBezTo>
                <a:cubicBezTo>
                  <a:pt x="18116" y="34287"/>
                  <a:pt x="11247" y="43740"/>
                  <a:pt x="13678" y="53345"/>
                </a:cubicBezTo>
                <a:cubicBezTo>
                  <a:pt x="13709" y="53527"/>
                  <a:pt x="13770" y="53740"/>
                  <a:pt x="13800" y="53922"/>
                </a:cubicBezTo>
                <a:cubicBezTo>
                  <a:pt x="13800" y="53922"/>
                  <a:pt x="17812" y="53557"/>
                  <a:pt x="17721" y="47600"/>
                </a:cubicBezTo>
                <a:cubicBezTo>
                  <a:pt x="17721" y="47600"/>
                  <a:pt x="18116" y="48907"/>
                  <a:pt x="19271" y="49728"/>
                </a:cubicBezTo>
                <a:cubicBezTo>
                  <a:pt x="20305" y="50487"/>
                  <a:pt x="21733" y="50183"/>
                  <a:pt x="22402" y="49120"/>
                </a:cubicBezTo>
                <a:cubicBezTo>
                  <a:pt x="23131" y="47965"/>
                  <a:pt x="23831" y="46019"/>
                  <a:pt x="23253" y="43040"/>
                </a:cubicBezTo>
                <a:cubicBezTo>
                  <a:pt x="23253" y="43040"/>
                  <a:pt x="23405" y="43405"/>
                  <a:pt x="23679" y="43892"/>
                </a:cubicBezTo>
                <a:cubicBezTo>
                  <a:pt x="24925" y="46110"/>
                  <a:pt x="28329" y="45259"/>
                  <a:pt x="28360" y="42706"/>
                </a:cubicBezTo>
                <a:cubicBezTo>
                  <a:pt x="28360" y="42007"/>
                  <a:pt x="28299" y="41186"/>
                  <a:pt x="28086" y="40214"/>
                </a:cubicBezTo>
                <a:cubicBezTo>
                  <a:pt x="28086" y="40214"/>
                  <a:pt x="28603" y="40548"/>
                  <a:pt x="30092" y="40518"/>
                </a:cubicBezTo>
                <a:cubicBezTo>
                  <a:pt x="31977" y="40518"/>
                  <a:pt x="33284" y="38572"/>
                  <a:pt x="32554" y="36809"/>
                </a:cubicBezTo>
                <a:cubicBezTo>
                  <a:pt x="32554" y="36809"/>
                  <a:pt x="32524" y="36779"/>
                  <a:pt x="32524" y="36779"/>
                </a:cubicBezTo>
                <a:cubicBezTo>
                  <a:pt x="32524" y="36779"/>
                  <a:pt x="34165" y="36840"/>
                  <a:pt x="35320" y="34621"/>
                </a:cubicBezTo>
                <a:cubicBezTo>
                  <a:pt x="40791" y="50031"/>
                  <a:pt x="39515" y="67904"/>
                  <a:pt x="39515" y="67904"/>
                </a:cubicBezTo>
                <a:lnTo>
                  <a:pt x="44044" y="68026"/>
                </a:lnTo>
                <a:cubicBezTo>
                  <a:pt x="44044" y="53345"/>
                  <a:pt x="41278" y="44013"/>
                  <a:pt x="38998" y="38816"/>
                </a:cubicBezTo>
                <a:cubicBezTo>
                  <a:pt x="40032" y="39454"/>
                  <a:pt x="41460" y="38816"/>
                  <a:pt x="41582" y="37569"/>
                </a:cubicBezTo>
                <a:cubicBezTo>
                  <a:pt x="41582" y="37478"/>
                  <a:pt x="41582" y="37387"/>
                  <a:pt x="41582" y="37296"/>
                </a:cubicBezTo>
                <a:cubicBezTo>
                  <a:pt x="41582" y="37296"/>
                  <a:pt x="42767" y="40943"/>
                  <a:pt x="45472" y="42159"/>
                </a:cubicBezTo>
                <a:cubicBezTo>
                  <a:pt x="46658" y="42706"/>
                  <a:pt x="48056" y="41733"/>
                  <a:pt x="47965" y="40426"/>
                </a:cubicBezTo>
                <a:cubicBezTo>
                  <a:pt x="47965" y="40305"/>
                  <a:pt x="47934" y="40183"/>
                  <a:pt x="47904" y="40031"/>
                </a:cubicBezTo>
                <a:cubicBezTo>
                  <a:pt x="48238" y="41278"/>
                  <a:pt x="49059" y="43527"/>
                  <a:pt x="50761" y="44499"/>
                </a:cubicBezTo>
                <a:cubicBezTo>
                  <a:pt x="52038" y="45259"/>
                  <a:pt x="53588" y="44287"/>
                  <a:pt x="53497" y="42828"/>
                </a:cubicBezTo>
                <a:cubicBezTo>
                  <a:pt x="53466" y="42402"/>
                  <a:pt x="53345" y="41916"/>
                  <a:pt x="53162" y="41399"/>
                </a:cubicBezTo>
                <a:cubicBezTo>
                  <a:pt x="53162" y="41399"/>
                  <a:pt x="56111" y="47691"/>
                  <a:pt x="61916" y="45411"/>
                </a:cubicBezTo>
                <a:cubicBezTo>
                  <a:pt x="61886" y="45411"/>
                  <a:pt x="58147" y="28025"/>
                  <a:pt x="35989" y="33527"/>
                </a:cubicBezTo>
                <a:close/>
              </a:path>
            </a:pathLst>
          </a:custGeom>
          <a:gradFill>
            <a:gsLst>
              <a:gs pos="0">
                <a:schemeClr val="dk2"/>
              </a:gs>
              <a:gs pos="100000">
                <a:schemeClr val="accent2"/>
              </a:gs>
            </a:gsLst>
            <a:lin ang="10800025"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pic>
        <p:nvPicPr>
          <p:cNvPr id="47" name="Picture 46">
            <a:extLst>
              <a:ext uri="{FF2B5EF4-FFF2-40B4-BE49-F238E27FC236}">
                <a16:creationId xmlns:a16="http://schemas.microsoft.com/office/drawing/2014/main" xmlns="" id="{C58C9EF6-07AA-33F4-2936-3B3856D8B7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944"/>
            <a:ext cx="9143244" cy="5143500"/>
          </a:xfrm>
          <a:prstGeom prst="rect">
            <a:avLst/>
          </a:prstGeom>
        </p:spPr>
      </p:pic>
      <p:grpSp>
        <p:nvGrpSpPr>
          <p:cNvPr id="1613" name="Google Shape;1613;p36"/>
          <p:cNvGrpSpPr/>
          <p:nvPr/>
        </p:nvGrpSpPr>
        <p:grpSpPr>
          <a:xfrm>
            <a:off x="1164944" y="759401"/>
            <a:ext cx="6995400" cy="2098520"/>
            <a:chOff x="1428250" y="425075"/>
            <a:chExt cx="6995400" cy="2382286"/>
          </a:xfrm>
        </p:grpSpPr>
        <p:sp>
          <p:nvSpPr>
            <p:cNvPr id="1614" name="Google Shape;1614;p36"/>
            <p:cNvSpPr/>
            <p:nvPr/>
          </p:nvSpPr>
          <p:spPr>
            <a:xfrm rot="10800000" flipH="1">
              <a:off x="1428250" y="738261"/>
              <a:ext cx="6995400" cy="2069100"/>
            </a:xfrm>
            <a:prstGeom prst="round2SameRect">
              <a:avLst>
                <a:gd name="adj1" fmla="val 9795"/>
                <a:gd name="adj2" fmla="val 0"/>
              </a:avLst>
            </a:prstGeom>
            <a:solidFill>
              <a:schemeClr val="accent2">
                <a:lumMod val="20000"/>
                <a:lumOff val="80000"/>
              </a:scheme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6"/>
            <p:cNvSpPr/>
            <p:nvPr/>
          </p:nvSpPr>
          <p:spPr>
            <a:xfrm>
              <a:off x="1428250" y="425075"/>
              <a:ext cx="6995400" cy="426282"/>
            </a:xfrm>
            <a:prstGeom prst="round2SameRect">
              <a:avLst>
                <a:gd name="adj1" fmla="val 35758"/>
                <a:gd name="adj2" fmla="val 0"/>
              </a:avLst>
            </a:prstGeom>
            <a:gradFill>
              <a:gsLst>
                <a:gs pos="0">
                  <a:schemeClr val="dk2"/>
                </a:gs>
                <a:gs pos="100000">
                  <a:schemeClr val="accent2"/>
                </a:gs>
              </a:gsLst>
              <a:lin ang="10800025"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6" name="Google Shape;1616;p36"/>
            <p:cNvSpPr/>
            <p:nvPr/>
          </p:nvSpPr>
          <p:spPr>
            <a:xfrm>
              <a:off x="7480325" y="545525"/>
              <a:ext cx="169500" cy="169500"/>
            </a:xfrm>
            <a:custGeom>
              <a:avLst/>
              <a:gdLst/>
              <a:ahLst/>
              <a:cxnLst/>
              <a:rect l="l" t="t" r="r" b="b"/>
              <a:pathLst>
                <a:path w="6780" h="6780" extrusionOk="0">
                  <a:moveTo>
                    <a:pt x="700" y="1"/>
                  </a:moveTo>
                  <a:cubicBezTo>
                    <a:pt x="305" y="1"/>
                    <a:pt x="1" y="305"/>
                    <a:pt x="1" y="670"/>
                  </a:cubicBezTo>
                  <a:lnTo>
                    <a:pt x="1" y="6110"/>
                  </a:lnTo>
                  <a:cubicBezTo>
                    <a:pt x="1" y="6475"/>
                    <a:pt x="305" y="6779"/>
                    <a:pt x="700" y="6779"/>
                  </a:cubicBezTo>
                  <a:lnTo>
                    <a:pt x="6110" y="6779"/>
                  </a:lnTo>
                  <a:cubicBezTo>
                    <a:pt x="6475" y="6779"/>
                    <a:pt x="6779" y="6475"/>
                    <a:pt x="6779" y="6110"/>
                  </a:cubicBezTo>
                  <a:lnTo>
                    <a:pt x="6779" y="670"/>
                  </a:lnTo>
                  <a:cubicBezTo>
                    <a:pt x="6779" y="305"/>
                    <a:pt x="6506" y="1"/>
                    <a:pt x="6110" y="1"/>
                  </a:cubicBezTo>
                  <a:close/>
                </a:path>
              </a:pathLst>
            </a:custGeom>
            <a:solidFill>
              <a:srgbClr val="FE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6"/>
            <p:cNvSpPr/>
            <p:nvPr/>
          </p:nvSpPr>
          <p:spPr>
            <a:xfrm>
              <a:off x="7522125" y="633288"/>
              <a:ext cx="85900" cy="25"/>
            </a:xfrm>
            <a:custGeom>
              <a:avLst/>
              <a:gdLst/>
              <a:ahLst/>
              <a:cxnLst/>
              <a:rect l="l" t="t" r="r" b="b"/>
              <a:pathLst>
                <a:path w="3436" h="1" fill="none" extrusionOk="0">
                  <a:moveTo>
                    <a:pt x="3435" y="0"/>
                  </a:moveTo>
                  <a:lnTo>
                    <a:pt x="1" y="0"/>
                  </a:lnTo>
                </a:path>
              </a:pathLst>
            </a:custGeom>
            <a:noFill/>
            <a:ln w="28875" cap="rnd" cmpd="sng">
              <a:solidFill>
                <a:srgbClr val="4237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6"/>
            <p:cNvSpPr/>
            <p:nvPr/>
          </p:nvSpPr>
          <p:spPr>
            <a:xfrm>
              <a:off x="8024425" y="545525"/>
              <a:ext cx="169475" cy="169500"/>
            </a:xfrm>
            <a:custGeom>
              <a:avLst/>
              <a:gdLst/>
              <a:ahLst/>
              <a:cxnLst/>
              <a:rect l="l" t="t" r="r" b="b"/>
              <a:pathLst>
                <a:path w="6779" h="6780" extrusionOk="0">
                  <a:moveTo>
                    <a:pt x="669" y="1"/>
                  </a:moveTo>
                  <a:cubicBezTo>
                    <a:pt x="274" y="1"/>
                    <a:pt x="0" y="305"/>
                    <a:pt x="0" y="670"/>
                  </a:cubicBezTo>
                  <a:lnTo>
                    <a:pt x="0" y="6110"/>
                  </a:lnTo>
                  <a:cubicBezTo>
                    <a:pt x="0" y="6475"/>
                    <a:pt x="274" y="6779"/>
                    <a:pt x="669" y="6779"/>
                  </a:cubicBezTo>
                  <a:lnTo>
                    <a:pt x="6079" y="6779"/>
                  </a:lnTo>
                  <a:cubicBezTo>
                    <a:pt x="6475" y="6779"/>
                    <a:pt x="6778" y="6475"/>
                    <a:pt x="6778" y="6110"/>
                  </a:cubicBezTo>
                  <a:lnTo>
                    <a:pt x="6778" y="670"/>
                  </a:lnTo>
                  <a:cubicBezTo>
                    <a:pt x="6778" y="305"/>
                    <a:pt x="6475" y="1"/>
                    <a:pt x="6079" y="1"/>
                  </a:cubicBezTo>
                  <a:close/>
                </a:path>
              </a:pathLst>
            </a:custGeom>
            <a:solidFill>
              <a:srgbClr val="FE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6"/>
            <p:cNvSpPr/>
            <p:nvPr/>
          </p:nvSpPr>
          <p:spPr>
            <a:xfrm>
              <a:off x="8024425" y="545525"/>
              <a:ext cx="169475" cy="169500"/>
            </a:xfrm>
            <a:custGeom>
              <a:avLst/>
              <a:gdLst/>
              <a:ahLst/>
              <a:cxnLst/>
              <a:rect l="l" t="t" r="r" b="b"/>
              <a:pathLst>
                <a:path w="6779" h="6780" fill="none" extrusionOk="0">
                  <a:moveTo>
                    <a:pt x="6079" y="6779"/>
                  </a:moveTo>
                  <a:lnTo>
                    <a:pt x="669" y="6779"/>
                  </a:lnTo>
                  <a:cubicBezTo>
                    <a:pt x="274" y="6779"/>
                    <a:pt x="0" y="6475"/>
                    <a:pt x="0" y="6110"/>
                  </a:cubicBezTo>
                  <a:lnTo>
                    <a:pt x="0" y="670"/>
                  </a:lnTo>
                  <a:cubicBezTo>
                    <a:pt x="0" y="305"/>
                    <a:pt x="274" y="1"/>
                    <a:pt x="669" y="1"/>
                  </a:cubicBezTo>
                  <a:lnTo>
                    <a:pt x="6079" y="1"/>
                  </a:lnTo>
                  <a:cubicBezTo>
                    <a:pt x="6475" y="1"/>
                    <a:pt x="6778" y="305"/>
                    <a:pt x="6778" y="670"/>
                  </a:cubicBezTo>
                  <a:lnTo>
                    <a:pt x="6778" y="6110"/>
                  </a:lnTo>
                  <a:cubicBezTo>
                    <a:pt x="6778" y="6475"/>
                    <a:pt x="6475" y="6779"/>
                    <a:pt x="6079"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6"/>
            <p:cNvSpPr/>
            <p:nvPr/>
          </p:nvSpPr>
          <p:spPr>
            <a:xfrm>
              <a:off x="8029725" y="549325"/>
              <a:ext cx="158850" cy="160375"/>
            </a:xfrm>
            <a:custGeom>
              <a:avLst/>
              <a:gdLst/>
              <a:ahLst/>
              <a:cxnLst/>
              <a:rect l="l" t="t" r="r" b="b"/>
              <a:pathLst>
                <a:path w="6354" h="6415" fill="none" extrusionOk="0">
                  <a:moveTo>
                    <a:pt x="1" y="1"/>
                  </a:moveTo>
                  <a:lnTo>
                    <a:pt x="6354" y="6414"/>
                  </a:lnTo>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6"/>
            <p:cNvSpPr/>
            <p:nvPr/>
          </p:nvSpPr>
          <p:spPr>
            <a:xfrm>
              <a:off x="8028975" y="549325"/>
              <a:ext cx="158850" cy="160375"/>
            </a:xfrm>
            <a:custGeom>
              <a:avLst/>
              <a:gdLst/>
              <a:ahLst/>
              <a:cxnLst/>
              <a:rect l="l" t="t" r="r" b="b"/>
              <a:pathLst>
                <a:path w="6354" h="6415" fill="none" extrusionOk="0">
                  <a:moveTo>
                    <a:pt x="6353" y="1"/>
                  </a:moveTo>
                  <a:lnTo>
                    <a:pt x="1" y="6414"/>
                  </a:lnTo>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6"/>
            <p:cNvSpPr/>
            <p:nvPr/>
          </p:nvSpPr>
          <p:spPr>
            <a:xfrm>
              <a:off x="8024425" y="545525"/>
              <a:ext cx="169475" cy="169500"/>
            </a:xfrm>
            <a:custGeom>
              <a:avLst/>
              <a:gdLst/>
              <a:ahLst/>
              <a:cxnLst/>
              <a:rect l="l" t="t" r="r" b="b"/>
              <a:pathLst>
                <a:path w="6779" h="6780" fill="none" extrusionOk="0">
                  <a:moveTo>
                    <a:pt x="6079" y="6779"/>
                  </a:moveTo>
                  <a:lnTo>
                    <a:pt x="669" y="6779"/>
                  </a:lnTo>
                  <a:cubicBezTo>
                    <a:pt x="274" y="6779"/>
                    <a:pt x="0" y="6475"/>
                    <a:pt x="0" y="6110"/>
                  </a:cubicBezTo>
                  <a:lnTo>
                    <a:pt x="0" y="670"/>
                  </a:lnTo>
                  <a:cubicBezTo>
                    <a:pt x="0" y="305"/>
                    <a:pt x="274" y="1"/>
                    <a:pt x="669" y="1"/>
                  </a:cubicBezTo>
                  <a:lnTo>
                    <a:pt x="6079" y="1"/>
                  </a:lnTo>
                  <a:cubicBezTo>
                    <a:pt x="6475" y="1"/>
                    <a:pt x="6778" y="305"/>
                    <a:pt x="6778" y="670"/>
                  </a:cubicBezTo>
                  <a:lnTo>
                    <a:pt x="6778" y="6110"/>
                  </a:lnTo>
                  <a:cubicBezTo>
                    <a:pt x="6778" y="6475"/>
                    <a:pt x="6475" y="6779"/>
                    <a:pt x="6079"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6"/>
            <p:cNvSpPr/>
            <p:nvPr/>
          </p:nvSpPr>
          <p:spPr>
            <a:xfrm>
              <a:off x="7752375" y="545525"/>
              <a:ext cx="169475" cy="169500"/>
            </a:xfrm>
            <a:custGeom>
              <a:avLst/>
              <a:gdLst/>
              <a:ahLst/>
              <a:cxnLst/>
              <a:rect l="l" t="t" r="r" b="b"/>
              <a:pathLst>
                <a:path w="6779" h="6780" extrusionOk="0">
                  <a:moveTo>
                    <a:pt x="669" y="1"/>
                  </a:moveTo>
                  <a:cubicBezTo>
                    <a:pt x="305" y="1"/>
                    <a:pt x="1" y="305"/>
                    <a:pt x="1" y="670"/>
                  </a:cubicBezTo>
                  <a:lnTo>
                    <a:pt x="1" y="6110"/>
                  </a:lnTo>
                  <a:cubicBezTo>
                    <a:pt x="1" y="6475"/>
                    <a:pt x="305" y="6779"/>
                    <a:pt x="669" y="6779"/>
                  </a:cubicBezTo>
                  <a:lnTo>
                    <a:pt x="6110" y="6779"/>
                  </a:lnTo>
                  <a:cubicBezTo>
                    <a:pt x="6475" y="6779"/>
                    <a:pt x="6779" y="6475"/>
                    <a:pt x="6779" y="6110"/>
                  </a:cubicBezTo>
                  <a:lnTo>
                    <a:pt x="6779" y="670"/>
                  </a:lnTo>
                  <a:cubicBezTo>
                    <a:pt x="6779" y="305"/>
                    <a:pt x="6475" y="1"/>
                    <a:pt x="6110" y="1"/>
                  </a:cubicBezTo>
                  <a:close/>
                </a:path>
              </a:pathLst>
            </a:custGeom>
            <a:solidFill>
              <a:srgbClr val="FE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6"/>
            <p:cNvSpPr/>
            <p:nvPr/>
          </p:nvSpPr>
          <p:spPr>
            <a:xfrm>
              <a:off x="7752375" y="545525"/>
              <a:ext cx="169475" cy="169500"/>
            </a:xfrm>
            <a:custGeom>
              <a:avLst/>
              <a:gdLst/>
              <a:ahLst/>
              <a:cxnLst/>
              <a:rect l="l" t="t" r="r" b="b"/>
              <a:pathLst>
                <a:path w="6779" h="6780" fill="none" extrusionOk="0">
                  <a:moveTo>
                    <a:pt x="6110" y="6779"/>
                  </a:moveTo>
                  <a:lnTo>
                    <a:pt x="669" y="6779"/>
                  </a:lnTo>
                  <a:cubicBezTo>
                    <a:pt x="305" y="6779"/>
                    <a:pt x="1" y="6475"/>
                    <a:pt x="1" y="6110"/>
                  </a:cubicBezTo>
                  <a:lnTo>
                    <a:pt x="1" y="670"/>
                  </a:lnTo>
                  <a:cubicBezTo>
                    <a:pt x="1" y="305"/>
                    <a:pt x="305" y="1"/>
                    <a:pt x="669" y="1"/>
                  </a:cubicBezTo>
                  <a:lnTo>
                    <a:pt x="6110" y="1"/>
                  </a:lnTo>
                  <a:cubicBezTo>
                    <a:pt x="6475"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6"/>
            <p:cNvSpPr/>
            <p:nvPr/>
          </p:nvSpPr>
          <p:spPr>
            <a:xfrm>
              <a:off x="7752375" y="545525"/>
              <a:ext cx="169475" cy="169500"/>
            </a:xfrm>
            <a:custGeom>
              <a:avLst/>
              <a:gdLst/>
              <a:ahLst/>
              <a:cxnLst/>
              <a:rect l="l" t="t" r="r" b="b"/>
              <a:pathLst>
                <a:path w="6779" h="6780" fill="none" extrusionOk="0">
                  <a:moveTo>
                    <a:pt x="6110" y="6779"/>
                  </a:moveTo>
                  <a:lnTo>
                    <a:pt x="669" y="6779"/>
                  </a:lnTo>
                  <a:cubicBezTo>
                    <a:pt x="305" y="6779"/>
                    <a:pt x="1" y="6475"/>
                    <a:pt x="1" y="6110"/>
                  </a:cubicBezTo>
                  <a:lnTo>
                    <a:pt x="1" y="670"/>
                  </a:lnTo>
                  <a:cubicBezTo>
                    <a:pt x="1" y="305"/>
                    <a:pt x="305" y="1"/>
                    <a:pt x="669" y="1"/>
                  </a:cubicBezTo>
                  <a:lnTo>
                    <a:pt x="6110" y="1"/>
                  </a:lnTo>
                  <a:cubicBezTo>
                    <a:pt x="6475"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6"/>
            <p:cNvSpPr/>
            <p:nvPr/>
          </p:nvSpPr>
          <p:spPr>
            <a:xfrm>
              <a:off x="7794175" y="601000"/>
              <a:ext cx="85900" cy="64625"/>
            </a:xfrm>
            <a:custGeom>
              <a:avLst/>
              <a:gdLst/>
              <a:ahLst/>
              <a:cxnLst/>
              <a:rect l="l" t="t" r="r" b="b"/>
              <a:pathLst>
                <a:path w="3436" h="2585" fill="none" extrusionOk="0">
                  <a:moveTo>
                    <a:pt x="0" y="1"/>
                  </a:moveTo>
                  <a:lnTo>
                    <a:pt x="3435" y="1"/>
                  </a:lnTo>
                  <a:lnTo>
                    <a:pt x="3435" y="2584"/>
                  </a:lnTo>
                  <a:lnTo>
                    <a:pt x="0" y="2584"/>
                  </a:lnTo>
                  <a:close/>
                </a:path>
              </a:pathLst>
            </a:custGeom>
            <a:noFill/>
            <a:ln w="23550" cap="rnd" cmpd="sng">
              <a:solidFill>
                <a:srgbClr val="4237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6"/>
            <p:cNvSpPr/>
            <p:nvPr/>
          </p:nvSpPr>
          <p:spPr>
            <a:xfrm>
              <a:off x="7480325" y="545525"/>
              <a:ext cx="169500" cy="169500"/>
            </a:xfrm>
            <a:custGeom>
              <a:avLst/>
              <a:gdLst/>
              <a:ahLst/>
              <a:cxnLst/>
              <a:rect l="l" t="t" r="r" b="b"/>
              <a:pathLst>
                <a:path w="6780" h="6780" fill="none" extrusionOk="0">
                  <a:moveTo>
                    <a:pt x="6110" y="6779"/>
                  </a:moveTo>
                  <a:lnTo>
                    <a:pt x="700" y="6779"/>
                  </a:lnTo>
                  <a:cubicBezTo>
                    <a:pt x="305" y="6779"/>
                    <a:pt x="1" y="6475"/>
                    <a:pt x="1" y="6110"/>
                  </a:cubicBezTo>
                  <a:lnTo>
                    <a:pt x="1" y="670"/>
                  </a:lnTo>
                  <a:cubicBezTo>
                    <a:pt x="1" y="305"/>
                    <a:pt x="305" y="1"/>
                    <a:pt x="700" y="1"/>
                  </a:cubicBezTo>
                  <a:lnTo>
                    <a:pt x="6110" y="1"/>
                  </a:lnTo>
                  <a:cubicBezTo>
                    <a:pt x="6506"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6"/>
            <p:cNvSpPr/>
            <p:nvPr/>
          </p:nvSpPr>
          <p:spPr>
            <a:xfrm>
              <a:off x="7480325" y="545525"/>
              <a:ext cx="169500" cy="169500"/>
            </a:xfrm>
            <a:custGeom>
              <a:avLst/>
              <a:gdLst/>
              <a:ahLst/>
              <a:cxnLst/>
              <a:rect l="l" t="t" r="r" b="b"/>
              <a:pathLst>
                <a:path w="6780" h="6780" fill="none" extrusionOk="0">
                  <a:moveTo>
                    <a:pt x="6110" y="6779"/>
                  </a:moveTo>
                  <a:lnTo>
                    <a:pt x="700" y="6779"/>
                  </a:lnTo>
                  <a:cubicBezTo>
                    <a:pt x="305" y="6779"/>
                    <a:pt x="1" y="6475"/>
                    <a:pt x="1" y="6110"/>
                  </a:cubicBezTo>
                  <a:lnTo>
                    <a:pt x="1" y="670"/>
                  </a:lnTo>
                  <a:cubicBezTo>
                    <a:pt x="1" y="305"/>
                    <a:pt x="305" y="1"/>
                    <a:pt x="700" y="1"/>
                  </a:cubicBezTo>
                  <a:lnTo>
                    <a:pt x="6110" y="1"/>
                  </a:lnTo>
                  <a:cubicBezTo>
                    <a:pt x="6506"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0" name="Google Shape;1630;p36"/>
          <p:cNvGrpSpPr/>
          <p:nvPr/>
        </p:nvGrpSpPr>
        <p:grpSpPr>
          <a:xfrm>
            <a:off x="1565501" y="2301571"/>
            <a:ext cx="6012999" cy="2175178"/>
            <a:chOff x="2410776" y="425076"/>
            <a:chExt cx="6012999" cy="1637190"/>
          </a:xfrm>
        </p:grpSpPr>
        <p:sp>
          <p:nvSpPr>
            <p:cNvPr id="1631" name="Google Shape;1631;p36"/>
            <p:cNvSpPr/>
            <p:nvPr/>
          </p:nvSpPr>
          <p:spPr>
            <a:xfrm rot="10800000" flipH="1">
              <a:off x="2410776" y="641937"/>
              <a:ext cx="6012000" cy="1420329"/>
            </a:xfrm>
            <a:prstGeom prst="round2SameRect">
              <a:avLst>
                <a:gd name="adj1" fmla="val 13495"/>
                <a:gd name="adj2" fmla="val 0"/>
              </a:avLst>
            </a:prstGeom>
            <a:solidFill>
              <a:schemeClr val="accent4">
                <a:lumMod val="20000"/>
                <a:lumOff val="80000"/>
              </a:scheme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6"/>
            <p:cNvSpPr/>
            <p:nvPr/>
          </p:nvSpPr>
          <p:spPr>
            <a:xfrm>
              <a:off x="2411775" y="425076"/>
              <a:ext cx="6012000" cy="216862"/>
            </a:xfrm>
            <a:prstGeom prst="round2SameRect">
              <a:avLst>
                <a:gd name="adj1" fmla="val 35758"/>
                <a:gd name="adj2" fmla="val 0"/>
              </a:avLst>
            </a:prstGeom>
            <a:gradFill>
              <a:gsLst>
                <a:gs pos="0">
                  <a:schemeClr val="dk2"/>
                </a:gs>
                <a:gs pos="100000">
                  <a:schemeClr val="accent2"/>
                </a:gs>
              </a:gsLst>
              <a:lin ang="10800025"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6"/>
            <p:cNvSpPr/>
            <p:nvPr/>
          </p:nvSpPr>
          <p:spPr>
            <a:xfrm>
              <a:off x="7480325" y="545525"/>
              <a:ext cx="169500" cy="169500"/>
            </a:xfrm>
            <a:custGeom>
              <a:avLst/>
              <a:gdLst/>
              <a:ahLst/>
              <a:cxnLst/>
              <a:rect l="l" t="t" r="r" b="b"/>
              <a:pathLst>
                <a:path w="6780" h="6780" extrusionOk="0">
                  <a:moveTo>
                    <a:pt x="700" y="1"/>
                  </a:moveTo>
                  <a:cubicBezTo>
                    <a:pt x="305" y="1"/>
                    <a:pt x="1" y="305"/>
                    <a:pt x="1" y="670"/>
                  </a:cubicBezTo>
                  <a:lnTo>
                    <a:pt x="1" y="6110"/>
                  </a:lnTo>
                  <a:cubicBezTo>
                    <a:pt x="1" y="6475"/>
                    <a:pt x="305" y="6779"/>
                    <a:pt x="700" y="6779"/>
                  </a:cubicBezTo>
                  <a:lnTo>
                    <a:pt x="6110" y="6779"/>
                  </a:lnTo>
                  <a:cubicBezTo>
                    <a:pt x="6475" y="6779"/>
                    <a:pt x="6779" y="6475"/>
                    <a:pt x="6779" y="6110"/>
                  </a:cubicBezTo>
                  <a:lnTo>
                    <a:pt x="6779" y="670"/>
                  </a:lnTo>
                  <a:cubicBezTo>
                    <a:pt x="6779" y="305"/>
                    <a:pt x="6506" y="1"/>
                    <a:pt x="6110" y="1"/>
                  </a:cubicBezTo>
                  <a:close/>
                </a:path>
              </a:pathLst>
            </a:custGeom>
            <a:solidFill>
              <a:srgbClr val="FE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6"/>
            <p:cNvSpPr/>
            <p:nvPr/>
          </p:nvSpPr>
          <p:spPr>
            <a:xfrm>
              <a:off x="7522125" y="633288"/>
              <a:ext cx="85900" cy="25"/>
            </a:xfrm>
            <a:custGeom>
              <a:avLst/>
              <a:gdLst/>
              <a:ahLst/>
              <a:cxnLst/>
              <a:rect l="l" t="t" r="r" b="b"/>
              <a:pathLst>
                <a:path w="3436" h="1" fill="none" extrusionOk="0">
                  <a:moveTo>
                    <a:pt x="3435" y="0"/>
                  </a:moveTo>
                  <a:lnTo>
                    <a:pt x="1" y="0"/>
                  </a:lnTo>
                </a:path>
              </a:pathLst>
            </a:custGeom>
            <a:noFill/>
            <a:ln w="28875" cap="rnd" cmpd="sng">
              <a:solidFill>
                <a:srgbClr val="4237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6"/>
            <p:cNvSpPr/>
            <p:nvPr/>
          </p:nvSpPr>
          <p:spPr>
            <a:xfrm>
              <a:off x="8024425" y="545525"/>
              <a:ext cx="169475" cy="169500"/>
            </a:xfrm>
            <a:custGeom>
              <a:avLst/>
              <a:gdLst/>
              <a:ahLst/>
              <a:cxnLst/>
              <a:rect l="l" t="t" r="r" b="b"/>
              <a:pathLst>
                <a:path w="6779" h="6780" extrusionOk="0">
                  <a:moveTo>
                    <a:pt x="669" y="1"/>
                  </a:moveTo>
                  <a:cubicBezTo>
                    <a:pt x="274" y="1"/>
                    <a:pt x="0" y="305"/>
                    <a:pt x="0" y="670"/>
                  </a:cubicBezTo>
                  <a:lnTo>
                    <a:pt x="0" y="6110"/>
                  </a:lnTo>
                  <a:cubicBezTo>
                    <a:pt x="0" y="6475"/>
                    <a:pt x="274" y="6779"/>
                    <a:pt x="669" y="6779"/>
                  </a:cubicBezTo>
                  <a:lnTo>
                    <a:pt x="6079" y="6779"/>
                  </a:lnTo>
                  <a:cubicBezTo>
                    <a:pt x="6475" y="6779"/>
                    <a:pt x="6778" y="6475"/>
                    <a:pt x="6778" y="6110"/>
                  </a:cubicBezTo>
                  <a:lnTo>
                    <a:pt x="6778" y="670"/>
                  </a:lnTo>
                  <a:cubicBezTo>
                    <a:pt x="6778" y="305"/>
                    <a:pt x="6475" y="1"/>
                    <a:pt x="6079" y="1"/>
                  </a:cubicBezTo>
                  <a:close/>
                </a:path>
              </a:pathLst>
            </a:custGeom>
            <a:solidFill>
              <a:srgbClr val="FE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6"/>
            <p:cNvSpPr/>
            <p:nvPr/>
          </p:nvSpPr>
          <p:spPr>
            <a:xfrm>
              <a:off x="8024425" y="545525"/>
              <a:ext cx="169475" cy="169500"/>
            </a:xfrm>
            <a:custGeom>
              <a:avLst/>
              <a:gdLst/>
              <a:ahLst/>
              <a:cxnLst/>
              <a:rect l="l" t="t" r="r" b="b"/>
              <a:pathLst>
                <a:path w="6779" h="6780" fill="none" extrusionOk="0">
                  <a:moveTo>
                    <a:pt x="6079" y="6779"/>
                  </a:moveTo>
                  <a:lnTo>
                    <a:pt x="669" y="6779"/>
                  </a:lnTo>
                  <a:cubicBezTo>
                    <a:pt x="274" y="6779"/>
                    <a:pt x="0" y="6475"/>
                    <a:pt x="0" y="6110"/>
                  </a:cubicBezTo>
                  <a:lnTo>
                    <a:pt x="0" y="670"/>
                  </a:lnTo>
                  <a:cubicBezTo>
                    <a:pt x="0" y="305"/>
                    <a:pt x="274" y="1"/>
                    <a:pt x="669" y="1"/>
                  </a:cubicBezTo>
                  <a:lnTo>
                    <a:pt x="6079" y="1"/>
                  </a:lnTo>
                  <a:cubicBezTo>
                    <a:pt x="6475" y="1"/>
                    <a:pt x="6778" y="305"/>
                    <a:pt x="6778" y="670"/>
                  </a:cubicBezTo>
                  <a:lnTo>
                    <a:pt x="6778" y="6110"/>
                  </a:lnTo>
                  <a:cubicBezTo>
                    <a:pt x="6778" y="6475"/>
                    <a:pt x="6475" y="6779"/>
                    <a:pt x="6079"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6"/>
            <p:cNvSpPr/>
            <p:nvPr/>
          </p:nvSpPr>
          <p:spPr>
            <a:xfrm>
              <a:off x="8029725" y="549325"/>
              <a:ext cx="158850" cy="160375"/>
            </a:xfrm>
            <a:custGeom>
              <a:avLst/>
              <a:gdLst/>
              <a:ahLst/>
              <a:cxnLst/>
              <a:rect l="l" t="t" r="r" b="b"/>
              <a:pathLst>
                <a:path w="6354" h="6415" fill="none" extrusionOk="0">
                  <a:moveTo>
                    <a:pt x="1" y="1"/>
                  </a:moveTo>
                  <a:lnTo>
                    <a:pt x="6354" y="6414"/>
                  </a:lnTo>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6"/>
            <p:cNvSpPr/>
            <p:nvPr/>
          </p:nvSpPr>
          <p:spPr>
            <a:xfrm>
              <a:off x="8028975" y="549325"/>
              <a:ext cx="158850" cy="160375"/>
            </a:xfrm>
            <a:custGeom>
              <a:avLst/>
              <a:gdLst/>
              <a:ahLst/>
              <a:cxnLst/>
              <a:rect l="l" t="t" r="r" b="b"/>
              <a:pathLst>
                <a:path w="6354" h="6415" fill="none" extrusionOk="0">
                  <a:moveTo>
                    <a:pt x="6353" y="1"/>
                  </a:moveTo>
                  <a:lnTo>
                    <a:pt x="1" y="6414"/>
                  </a:lnTo>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6"/>
            <p:cNvSpPr/>
            <p:nvPr/>
          </p:nvSpPr>
          <p:spPr>
            <a:xfrm>
              <a:off x="8024425" y="545525"/>
              <a:ext cx="169475" cy="169500"/>
            </a:xfrm>
            <a:custGeom>
              <a:avLst/>
              <a:gdLst/>
              <a:ahLst/>
              <a:cxnLst/>
              <a:rect l="l" t="t" r="r" b="b"/>
              <a:pathLst>
                <a:path w="6779" h="6780" fill="none" extrusionOk="0">
                  <a:moveTo>
                    <a:pt x="6079" y="6779"/>
                  </a:moveTo>
                  <a:lnTo>
                    <a:pt x="669" y="6779"/>
                  </a:lnTo>
                  <a:cubicBezTo>
                    <a:pt x="274" y="6779"/>
                    <a:pt x="0" y="6475"/>
                    <a:pt x="0" y="6110"/>
                  </a:cubicBezTo>
                  <a:lnTo>
                    <a:pt x="0" y="670"/>
                  </a:lnTo>
                  <a:cubicBezTo>
                    <a:pt x="0" y="305"/>
                    <a:pt x="274" y="1"/>
                    <a:pt x="669" y="1"/>
                  </a:cubicBezTo>
                  <a:lnTo>
                    <a:pt x="6079" y="1"/>
                  </a:lnTo>
                  <a:cubicBezTo>
                    <a:pt x="6475" y="1"/>
                    <a:pt x="6778" y="305"/>
                    <a:pt x="6778" y="670"/>
                  </a:cubicBezTo>
                  <a:lnTo>
                    <a:pt x="6778" y="6110"/>
                  </a:lnTo>
                  <a:cubicBezTo>
                    <a:pt x="6778" y="6475"/>
                    <a:pt x="6475" y="6779"/>
                    <a:pt x="6079"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6"/>
            <p:cNvSpPr/>
            <p:nvPr/>
          </p:nvSpPr>
          <p:spPr>
            <a:xfrm>
              <a:off x="7752375" y="545525"/>
              <a:ext cx="169475" cy="169500"/>
            </a:xfrm>
            <a:custGeom>
              <a:avLst/>
              <a:gdLst/>
              <a:ahLst/>
              <a:cxnLst/>
              <a:rect l="l" t="t" r="r" b="b"/>
              <a:pathLst>
                <a:path w="6779" h="6780" extrusionOk="0">
                  <a:moveTo>
                    <a:pt x="669" y="1"/>
                  </a:moveTo>
                  <a:cubicBezTo>
                    <a:pt x="305" y="1"/>
                    <a:pt x="1" y="305"/>
                    <a:pt x="1" y="670"/>
                  </a:cubicBezTo>
                  <a:lnTo>
                    <a:pt x="1" y="6110"/>
                  </a:lnTo>
                  <a:cubicBezTo>
                    <a:pt x="1" y="6475"/>
                    <a:pt x="305" y="6779"/>
                    <a:pt x="669" y="6779"/>
                  </a:cubicBezTo>
                  <a:lnTo>
                    <a:pt x="6110" y="6779"/>
                  </a:lnTo>
                  <a:cubicBezTo>
                    <a:pt x="6475" y="6779"/>
                    <a:pt x="6779" y="6475"/>
                    <a:pt x="6779" y="6110"/>
                  </a:cubicBezTo>
                  <a:lnTo>
                    <a:pt x="6779" y="670"/>
                  </a:lnTo>
                  <a:cubicBezTo>
                    <a:pt x="6779" y="305"/>
                    <a:pt x="6475" y="1"/>
                    <a:pt x="6110" y="1"/>
                  </a:cubicBezTo>
                  <a:close/>
                </a:path>
              </a:pathLst>
            </a:custGeom>
            <a:solidFill>
              <a:srgbClr val="FE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6"/>
            <p:cNvSpPr/>
            <p:nvPr/>
          </p:nvSpPr>
          <p:spPr>
            <a:xfrm>
              <a:off x="7752375" y="545525"/>
              <a:ext cx="169475" cy="169500"/>
            </a:xfrm>
            <a:custGeom>
              <a:avLst/>
              <a:gdLst/>
              <a:ahLst/>
              <a:cxnLst/>
              <a:rect l="l" t="t" r="r" b="b"/>
              <a:pathLst>
                <a:path w="6779" h="6780" fill="none" extrusionOk="0">
                  <a:moveTo>
                    <a:pt x="6110" y="6779"/>
                  </a:moveTo>
                  <a:lnTo>
                    <a:pt x="669" y="6779"/>
                  </a:lnTo>
                  <a:cubicBezTo>
                    <a:pt x="305" y="6779"/>
                    <a:pt x="1" y="6475"/>
                    <a:pt x="1" y="6110"/>
                  </a:cubicBezTo>
                  <a:lnTo>
                    <a:pt x="1" y="670"/>
                  </a:lnTo>
                  <a:cubicBezTo>
                    <a:pt x="1" y="305"/>
                    <a:pt x="305" y="1"/>
                    <a:pt x="669" y="1"/>
                  </a:cubicBezTo>
                  <a:lnTo>
                    <a:pt x="6110" y="1"/>
                  </a:lnTo>
                  <a:cubicBezTo>
                    <a:pt x="6475"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6"/>
            <p:cNvSpPr/>
            <p:nvPr/>
          </p:nvSpPr>
          <p:spPr>
            <a:xfrm>
              <a:off x="7752375" y="545525"/>
              <a:ext cx="169475" cy="169500"/>
            </a:xfrm>
            <a:custGeom>
              <a:avLst/>
              <a:gdLst/>
              <a:ahLst/>
              <a:cxnLst/>
              <a:rect l="l" t="t" r="r" b="b"/>
              <a:pathLst>
                <a:path w="6779" h="6780" fill="none" extrusionOk="0">
                  <a:moveTo>
                    <a:pt x="6110" y="6779"/>
                  </a:moveTo>
                  <a:lnTo>
                    <a:pt x="669" y="6779"/>
                  </a:lnTo>
                  <a:cubicBezTo>
                    <a:pt x="305" y="6779"/>
                    <a:pt x="1" y="6475"/>
                    <a:pt x="1" y="6110"/>
                  </a:cubicBezTo>
                  <a:lnTo>
                    <a:pt x="1" y="670"/>
                  </a:lnTo>
                  <a:cubicBezTo>
                    <a:pt x="1" y="305"/>
                    <a:pt x="305" y="1"/>
                    <a:pt x="669" y="1"/>
                  </a:cubicBezTo>
                  <a:lnTo>
                    <a:pt x="6110" y="1"/>
                  </a:lnTo>
                  <a:cubicBezTo>
                    <a:pt x="6475"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6"/>
            <p:cNvSpPr/>
            <p:nvPr/>
          </p:nvSpPr>
          <p:spPr>
            <a:xfrm>
              <a:off x="7794175" y="601000"/>
              <a:ext cx="85900" cy="64625"/>
            </a:xfrm>
            <a:custGeom>
              <a:avLst/>
              <a:gdLst/>
              <a:ahLst/>
              <a:cxnLst/>
              <a:rect l="l" t="t" r="r" b="b"/>
              <a:pathLst>
                <a:path w="3436" h="2585" fill="none" extrusionOk="0">
                  <a:moveTo>
                    <a:pt x="0" y="1"/>
                  </a:moveTo>
                  <a:lnTo>
                    <a:pt x="3435" y="1"/>
                  </a:lnTo>
                  <a:lnTo>
                    <a:pt x="3435" y="2584"/>
                  </a:lnTo>
                  <a:lnTo>
                    <a:pt x="0" y="2584"/>
                  </a:lnTo>
                  <a:close/>
                </a:path>
              </a:pathLst>
            </a:custGeom>
            <a:noFill/>
            <a:ln w="23550" cap="rnd" cmpd="sng">
              <a:solidFill>
                <a:srgbClr val="4237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6"/>
            <p:cNvSpPr/>
            <p:nvPr/>
          </p:nvSpPr>
          <p:spPr>
            <a:xfrm>
              <a:off x="7480325" y="545525"/>
              <a:ext cx="169500" cy="169500"/>
            </a:xfrm>
            <a:custGeom>
              <a:avLst/>
              <a:gdLst/>
              <a:ahLst/>
              <a:cxnLst/>
              <a:rect l="l" t="t" r="r" b="b"/>
              <a:pathLst>
                <a:path w="6780" h="6780" fill="none" extrusionOk="0">
                  <a:moveTo>
                    <a:pt x="6110" y="6779"/>
                  </a:moveTo>
                  <a:lnTo>
                    <a:pt x="700" y="6779"/>
                  </a:lnTo>
                  <a:cubicBezTo>
                    <a:pt x="305" y="6779"/>
                    <a:pt x="1" y="6475"/>
                    <a:pt x="1" y="6110"/>
                  </a:cubicBezTo>
                  <a:lnTo>
                    <a:pt x="1" y="670"/>
                  </a:lnTo>
                  <a:cubicBezTo>
                    <a:pt x="1" y="305"/>
                    <a:pt x="305" y="1"/>
                    <a:pt x="700" y="1"/>
                  </a:cubicBezTo>
                  <a:lnTo>
                    <a:pt x="6110" y="1"/>
                  </a:lnTo>
                  <a:cubicBezTo>
                    <a:pt x="6506"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6"/>
            <p:cNvSpPr/>
            <p:nvPr/>
          </p:nvSpPr>
          <p:spPr>
            <a:xfrm>
              <a:off x="7480325" y="545525"/>
              <a:ext cx="169500" cy="169500"/>
            </a:xfrm>
            <a:custGeom>
              <a:avLst/>
              <a:gdLst/>
              <a:ahLst/>
              <a:cxnLst/>
              <a:rect l="l" t="t" r="r" b="b"/>
              <a:pathLst>
                <a:path w="6780" h="6780" fill="none" extrusionOk="0">
                  <a:moveTo>
                    <a:pt x="6110" y="6779"/>
                  </a:moveTo>
                  <a:lnTo>
                    <a:pt x="700" y="6779"/>
                  </a:lnTo>
                  <a:cubicBezTo>
                    <a:pt x="305" y="6779"/>
                    <a:pt x="1" y="6475"/>
                    <a:pt x="1" y="6110"/>
                  </a:cubicBezTo>
                  <a:lnTo>
                    <a:pt x="1" y="670"/>
                  </a:lnTo>
                  <a:cubicBezTo>
                    <a:pt x="1" y="305"/>
                    <a:pt x="305" y="1"/>
                    <a:pt x="700" y="1"/>
                  </a:cubicBezTo>
                  <a:lnTo>
                    <a:pt x="6110" y="1"/>
                  </a:lnTo>
                  <a:cubicBezTo>
                    <a:pt x="6506"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6" name="Google Shape;1646;p36"/>
          <p:cNvSpPr txBox="1">
            <a:spLocks noGrp="1"/>
          </p:cNvSpPr>
          <p:nvPr>
            <p:ph type="subTitle" idx="4294967295"/>
          </p:nvPr>
        </p:nvSpPr>
        <p:spPr>
          <a:xfrm>
            <a:off x="1889010" y="3433009"/>
            <a:ext cx="5689490" cy="457200"/>
          </a:xfrm>
          <a:prstGeom prst="rect">
            <a:avLst/>
          </a:prstGeom>
        </p:spPr>
        <p:txBody>
          <a:bodyPr spcFirstLastPara="1" wrap="square" lIns="91425" tIns="91425" rIns="91425" bIns="91425" anchor="ctr" anchorCtr="0">
            <a:noAutofit/>
          </a:bodyPr>
          <a:lstStyle/>
          <a:p>
            <a:pPr marL="0" indent="0" algn="just">
              <a:spcBef>
                <a:spcPts val="0"/>
              </a:spcBef>
              <a:buNone/>
            </a:pPr>
            <a:r>
              <a:rPr lang="en-ID" sz="1800" b="0" i="0" dirty="0">
                <a:solidFill>
                  <a:srgbClr val="555555"/>
                </a:solidFill>
                <a:effectLst/>
                <a:latin typeface="+mj-lt"/>
              </a:rPr>
              <a:t>Dan </a:t>
            </a:r>
            <a:r>
              <a:rPr lang="en-ID" sz="1800" b="0" i="0" dirty="0" err="1">
                <a:solidFill>
                  <a:srgbClr val="555555"/>
                </a:solidFill>
                <a:effectLst/>
                <a:latin typeface="+mj-lt"/>
              </a:rPr>
              <a:t>hendaklah</a:t>
            </a:r>
            <a:r>
              <a:rPr lang="en-ID" sz="1800" b="0" i="0" dirty="0">
                <a:solidFill>
                  <a:srgbClr val="555555"/>
                </a:solidFill>
                <a:effectLst/>
                <a:latin typeface="+mj-lt"/>
              </a:rPr>
              <a:t> </a:t>
            </a:r>
            <a:r>
              <a:rPr lang="en-ID" sz="1800" b="0" i="0" dirty="0" err="1">
                <a:solidFill>
                  <a:srgbClr val="555555"/>
                </a:solidFill>
                <a:effectLst/>
                <a:latin typeface="+mj-lt"/>
              </a:rPr>
              <a:t>takut</a:t>
            </a:r>
            <a:r>
              <a:rPr lang="en-ID" sz="1800" b="0" i="0" dirty="0">
                <a:solidFill>
                  <a:srgbClr val="555555"/>
                </a:solidFill>
                <a:effectLst/>
                <a:latin typeface="+mj-lt"/>
              </a:rPr>
              <a:t> (</a:t>
            </a:r>
            <a:r>
              <a:rPr lang="en-ID" sz="1800" b="0" i="0" dirty="0" err="1">
                <a:solidFill>
                  <a:srgbClr val="555555"/>
                </a:solidFill>
                <a:effectLst/>
                <a:latin typeface="+mj-lt"/>
              </a:rPr>
              <a:t>kepada</a:t>
            </a:r>
            <a:r>
              <a:rPr lang="en-ID" sz="1800" b="0" i="0" dirty="0">
                <a:solidFill>
                  <a:srgbClr val="555555"/>
                </a:solidFill>
                <a:effectLst/>
                <a:latin typeface="+mj-lt"/>
              </a:rPr>
              <a:t> Allah) orang-orang yang </a:t>
            </a:r>
            <a:r>
              <a:rPr lang="en-ID" sz="1800" b="0" i="0" dirty="0" err="1">
                <a:solidFill>
                  <a:srgbClr val="555555"/>
                </a:solidFill>
                <a:effectLst/>
                <a:latin typeface="+mj-lt"/>
              </a:rPr>
              <a:t>sekiranya</a:t>
            </a:r>
            <a:r>
              <a:rPr lang="en-ID" sz="1800" b="0" i="0" dirty="0">
                <a:solidFill>
                  <a:srgbClr val="555555"/>
                </a:solidFill>
                <a:effectLst/>
                <a:latin typeface="+mj-lt"/>
              </a:rPr>
              <a:t> </a:t>
            </a:r>
            <a:r>
              <a:rPr lang="en-ID" sz="1800" b="0" i="0" dirty="0" err="1">
                <a:solidFill>
                  <a:srgbClr val="555555"/>
                </a:solidFill>
                <a:effectLst/>
                <a:latin typeface="+mj-lt"/>
              </a:rPr>
              <a:t>mereka</a:t>
            </a:r>
            <a:r>
              <a:rPr lang="en-ID" sz="1800" b="0" i="0" dirty="0">
                <a:solidFill>
                  <a:srgbClr val="555555"/>
                </a:solidFill>
                <a:effectLst/>
                <a:latin typeface="+mj-lt"/>
              </a:rPr>
              <a:t> </a:t>
            </a:r>
            <a:r>
              <a:rPr lang="en-ID" sz="1800" b="0" i="0" dirty="0" err="1">
                <a:solidFill>
                  <a:srgbClr val="555555"/>
                </a:solidFill>
                <a:effectLst/>
                <a:latin typeface="+mj-lt"/>
              </a:rPr>
              <a:t>meninggalkan</a:t>
            </a:r>
            <a:r>
              <a:rPr lang="en-ID" sz="1800" b="0" i="0" dirty="0">
                <a:solidFill>
                  <a:srgbClr val="555555"/>
                </a:solidFill>
                <a:effectLst/>
                <a:latin typeface="+mj-lt"/>
              </a:rPr>
              <a:t> </a:t>
            </a:r>
            <a:r>
              <a:rPr lang="en-ID" sz="1800" b="0" i="0" dirty="0" err="1">
                <a:solidFill>
                  <a:srgbClr val="555555"/>
                </a:solidFill>
                <a:effectLst/>
                <a:latin typeface="+mj-lt"/>
              </a:rPr>
              <a:t>keturunan</a:t>
            </a:r>
            <a:r>
              <a:rPr lang="en-ID" sz="1800" b="0" i="0" dirty="0">
                <a:solidFill>
                  <a:srgbClr val="555555"/>
                </a:solidFill>
                <a:effectLst/>
                <a:latin typeface="+mj-lt"/>
              </a:rPr>
              <a:t> yang </a:t>
            </a:r>
            <a:r>
              <a:rPr lang="en-ID" sz="1800" b="0" i="0" dirty="0" err="1">
                <a:solidFill>
                  <a:srgbClr val="555555"/>
                </a:solidFill>
                <a:effectLst/>
                <a:latin typeface="+mj-lt"/>
              </a:rPr>
              <a:t>lemah</a:t>
            </a:r>
            <a:r>
              <a:rPr lang="en-ID" sz="1800" b="0" i="0" dirty="0">
                <a:solidFill>
                  <a:srgbClr val="555555"/>
                </a:solidFill>
                <a:effectLst/>
                <a:latin typeface="+mj-lt"/>
              </a:rPr>
              <a:t> di </a:t>
            </a:r>
            <a:r>
              <a:rPr lang="en-ID" sz="1800" b="0" i="0" dirty="0" err="1">
                <a:solidFill>
                  <a:srgbClr val="555555"/>
                </a:solidFill>
                <a:effectLst/>
                <a:latin typeface="+mj-lt"/>
              </a:rPr>
              <a:t>belakang</a:t>
            </a:r>
            <a:r>
              <a:rPr lang="en-ID" sz="1800" b="0" i="0" dirty="0">
                <a:solidFill>
                  <a:srgbClr val="555555"/>
                </a:solidFill>
                <a:effectLst/>
                <a:latin typeface="+mj-lt"/>
              </a:rPr>
              <a:t> </a:t>
            </a:r>
            <a:r>
              <a:rPr lang="en-ID" sz="1800" b="0" i="0" dirty="0" err="1">
                <a:solidFill>
                  <a:srgbClr val="555555"/>
                </a:solidFill>
                <a:effectLst/>
                <a:latin typeface="+mj-lt"/>
              </a:rPr>
              <a:t>mereka</a:t>
            </a:r>
            <a:r>
              <a:rPr lang="en-ID" sz="1800" b="0" i="0" dirty="0">
                <a:solidFill>
                  <a:srgbClr val="555555"/>
                </a:solidFill>
                <a:effectLst/>
                <a:latin typeface="+mj-lt"/>
              </a:rPr>
              <a:t> yang </a:t>
            </a:r>
            <a:r>
              <a:rPr lang="en-ID" sz="1800" b="0" i="0" dirty="0" err="1">
                <a:solidFill>
                  <a:srgbClr val="555555"/>
                </a:solidFill>
                <a:effectLst/>
                <a:latin typeface="+mj-lt"/>
              </a:rPr>
              <a:t>mereka</a:t>
            </a:r>
            <a:r>
              <a:rPr lang="en-ID" sz="1800" b="0" i="0" dirty="0">
                <a:solidFill>
                  <a:srgbClr val="555555"/>
                </a:solidFill>
                <a:effectLst/>
                <a:latin typeface="+mj-lt"/>
              </a:rPr>
              <a:t> </a:t>
            </a:r>
            <a:r>
              <a:rPr lang="en-ID" sz="1800" b="0" i="0" dirty="0" err="1">
                <a:solidFill>
                  <a:srgbClr val="555555"/>
                </a:solidFill>
                <a:effectLst/>
                <a:latin typeface="+mj-lt"/>
              </a:rPr>
              <a:t>khawatir</a:t>
            </a:r>
            <a:r>
              <a:rPr lang="en-ID" sz="1800" b="0" i="0" dirty="0">
                <a:solidFill>
                  <a:srgbClr val="555555"/>
                </a:solidFill>
                <a:effectLst/>
                <a:latin typeface="+mj-lt"/>
              </a:rPr>
              <a:t> </a:t>
            </a:r>
            <a:r>
              <a:rPr lang="en-ID" sz="1800" b="0" i="0" dirty="0" err="1">
                <a:solidFill>
                  <a:srgbClr val="555555"/>
                </a:solidFill>
                <a:effectLst/>
                <a:latin typeface="+mj-lt"/>
              </a:rPr>
              <a:t>terhadap</a:t>
            </a:r>
            <a:r>
              <a:rPr lang="en-ID" sz="1800" b="0" i="0" dirty="0">
                <a:solidFill>
                  <a:srgbClr val="555555"/>
                </a:solidFill>
                <a:effectLst/>
                <a:latin typeface="+mj-lt"/>
              </a:rPr>
              <a:t> (</a:t>
            </a:r>
            <a:r>
              <a:rPr lang="en-ID" sz="1800" b="0" i="0" dirty="0" err="1">
                <a:solidFill>
                  <a:srgbClr val="555555"/>
                </a:solidFill>
                <a:effectLst/>
                <a:latin typeface="+mj-lt"/>
              </a:rPr>
              <a:t>kesejahteraan</a:t>
            </a:r>
            <a:r>
              <a:rPr lang="en-ID" sz="1800" b="0" i="0" dirty="0">
                <a:solidFill>
                  <a:srgbClr val="555555"/>
                </a:solidFill>
                <a:effectLst/>
                <a:latin typeface="+mj-lt"/>
              </a:rPr>
              <a:t>)</a:t>
            </a:r>
            <a:r>
              <a:rPr lang="en-ID" sz="1800" b="0" i="0" dirty="0" err="1">
                <a:solidFill>
                  <a:srgbClr val="555555"/>
                </a:solidFill>
                <a:effectLst/>
                <a:latin typeface="+mj-lt"/>
              </a:rPr>
              <a:t>nya</a:t>
            </a:r>
            <a:r>
              <a:rPr lang="en-ID" sz="1800" b="0" i="0" dirty="0">
                <a:solidFill>
                  <a:srgbClr val="555555"/>
                </a:solidFill>
                <a:effectLst/>
                <a:latin typeface="+mj-lt"/>
              </a:rPr>
              <a:t>. Oleh </a:t>
            </a:r>
            <a:r>
              <a:rPr lang="en-ID" sz="1800" b="0" i="0" dirty="0" err="1">
                <a:solidFill>
                  <a:srgbClr val="555555"/>
                </a:solidFill>
                <a:effectLst/>
                <a:latin typeface="+mj-lt"/>
              </a:rPr>
              <a:t>sebab</a:t>
            </a:r>
            <a:r>
              <a:rPr lang="en-ID" sz="1800" b="0" i="0" dirty="0">
                <a:solidFill>
                  <a:srgbClr val="555555"/>
                </a:solidFill>
                <a:effectLst/>
                <a:latin typeface="+mj-lt"/>
              </a:rPr>
              <a:t> </a:t>
            </a:r>
            <a:r>
              <a:rPr lang="en-ID" sz="1800" b="0" i="0" dirty="0" err="1">
                <a:solidFill>
                  <a:srgbClr val="555555"/>
                </a:solidFill>
                <a:effectLst/>
                <a:latin typeface="+mj-lt"/>
              </a:rPr>
              <a:t>itu</a:t>
            </a:r>
            <a:r>
              <a:rPr lang="en-ID" sz="1800" b="0" i="0" dirty="0">
                <a:solidFill>
                  <a:srgbClr val="555555"/>
                </a:solidFill>
                <a:effectLst/>
                <a:latin typeface="+mj-lt"/>
              </a:rPr>
              <a:t>, </a:t>
            </a:r>
            <a:r>
              <a:rPr lang="en-ID" sz="1800" b="0" i="0" dirty="0" err="1">
                <a:solidFill>
                  <a:srgbClr val="555555"/>
                </a:solidFill>
                <a:effectLst/>
                <a:latin typeface="+mj-lt"/>
              </a:rPr>
              <a:t>hendaklah</a:t>
            </a:r>
            <a:r>
              <a:rPr lang="en-ID" sz="1800" b="0" i="0" dirty="0">
                <a:solidFill>
                  <a:srgbClr val="555555"/>
                </a:solidFill>
                <a:effectLst/>
                <a:latin typeface="+mj-lt"/>
              </a:rPr>
              <a:t> </a:t>
            </a:r>
            <a:r>
              <a:rPr lang="en-ID" sz="1800" b="0" i="0" dirty="0" err="1">
                <a:solidFill>
                  <a:srgbClr val="555555"/>
                </a:solidFill>
                <a:effectLst/>
                <a:latin typeface="+mj-lt"/>
              </a:rPr>
              <a:t>mereka</a:t>
            </a:r>
            <a:r>
              <a:rPr lang="en-ID" sz="1800" b="0" i="0" dirty="0">
                <a:solidFill>
                  <a:srgbClr val="555555"/>
                </a:solidFill>
                <a:effectLst/>
                <a:latin typeface="+mj-lt"/>
              </a:rPr>
              <a:t> </a:t>
            </a:r>
            <a:r>
              <a:rPr lang="en-ID" sz="1800" b="0" i="0" dirty="0" err="1">
                <a:solidFill>
                  <a:srgbClr val="555555"/>
                </a:solidFill>
                <a:effectLst/>
                <a:latin typeface="+mj-lt"/>
              </a:rPr>
              <a:t>bertakwa</a:t>
            </a:r>
            <a:r>
              <a:rPr lang="en-ID" sz="1800" b="0" i="0" dirty="0">
                <a:solidFill>
                  <a:srgbClr val="555555"/>
                </a:solidFill>
                <a:effectLst/>
                <a:latin typeface="+mj-lt"/>
              </a:rPr>
              <a:t> </a:t>
            </a:r>
            <a:r>
              <a:rPr lang="en-ID" sz="1800" b="0" i="0" dirty="0" err="1">
                <a:solidFill>
                  <a:srgbClr val="555555"/>
                </a:solidFill>
                <a:effectLst/>
                <a:latin typeface="+mj-lt"/>
              </a:rPr>
              <a:t>kepada</a:t>
            </a:r>
            <a:r>
              <a:rPr lang="en-ID" sz="1800" b="0" i="0" dirty="0">
                <a:solidFill>
                  <a:srgbClr val="555555"/>
                </a:solidFill>
                <a:effectLst/>
                <a:latin typeface="+mj-lt"/>
              </a:rPr>
              <a:t> Allah, dan </a:t>
            </a:r>
            <a:r>
              <a:rPr lang="en-ID" sz="1800" b="0" i="0" dirty="0" err="1">
                <a:solidFill>
                  <a:srgbClr val="555555"/>
                </a:solidFill>
                <a:effectLst/>
                <a:latin typeface="+mj-lt"/>
              </a:rPr>
              <a:t>hendaklah</a:t>
            </a:r>
            <a:r>
              <a:rPr lang="en-ID" sz="1800" b="0" i="0" dirty="0">
                <a:solidFill>
                  <a:srgbClr val="555555"/>
                </a:solidFill>
                <a:effectLst/>
                <a:latin typeface="+mj-lt"/>
              </a:rPr>
              <a:t> </a:t>
            </a:r>
            <a:r>
              <a:rPr lang="en-ID" sz="1800" b="0" i="0" dirty="0" err="1">
                <a:solidFill>
                  <a:srgbClr val="555555"/>
                </a:solidFill>
                <a:effectLst/>
                <a:latin typeface="+mj-lt"/>
              </a:rPr>
              <a:t>mereka</a:t>
            </a:r>
            <a:r>
              <a:rPr lang="en-ID" sz="1800" b="0" i="0" dirty="0">
                <a:solidFill>
                  <a:srgbClr val="555555"/>
                </a:solidFill>
                <a:effectLst/>
                <a:latin typeface="+mj-lt"/>
              </a:rPr>
              <a:t> </a:t>
            </a:r>
            <a:r>
              <a:rPr lang="en-ID" sz="1800" b="0" i="0" dirty="0" err="1">
                <a:solidFill>
                  <a:srgbClr val="555555"/>
                </a:solidFill>
                <a:effectLst/>
                <a:latin typeface="+mj-lt"/>
              </a:rPr>
              <a:t>berbicara</a:t>
            </a:r>
            <a:r>
              <a:rPr lang="en-ID" sz="1800" b="0" i="0" dirty="0">
                <a:solidFill>
                  <a:srgbClr val="555555"/>
                </a:solidFill>
                <a:effectLst/>
                <a:latin typeface="+mj-lt"/>
              </a:rPr>
              <a:t> </a:t>
            </a:r>
            <a:r>
              <a:rPr lang="en-ID" sz="1800" b="0" i="0" dirty="0" err="1">
                <a:solidFill>
                  <a:srgbClr val="555555"/>
                </a:solidFill>
                <a:effectLst/>
                <a:latin typeface="+mj-lt"/>
              </a:rPr>
              <a:t>dengan</a:t>
            </a:r>
            <a:r>
              <a:rPr lang="en-ID" sz="1800" b="0" i="0" dirty="0">
                <a:solidFill>
                  <a:srgbClr val="555555"/>
                </a:solidFill>
                <a:effectLst/>
                <a:latin typeface="+mj-lt"/>
              </a:rPr>
              <a:t> </a:t>
            </a:r>
            <a:r>
              <a:rPr lang="en-ID" sz="1800" b="0" i="0" dirty="0" err="1">
                <a:solidFill>
                  <a:srgbClr val="555555"/>
                </a:solidFill>
                <a:effectLst/>
                <a:latin typeface="+mj-lt"/>
              </a:rPr>
              <a:t>tutur</a:t>
            </a:r>
            <a:r>
              <a:rPr lang="en-ID" sz="1800" b="0" i="0" dirty="0">
                <a:solidFill>
                  <a:srgbClr val="555555"/>
                </a:solidFill>
                <a:effectLst/>
                <a:latin typeface="+mj-lt"/>
              </a:rPr>
              <a:t> kata yang </a:t>
            </a:r>
            <a:r>
              <a:rPr lang="en-ID" sz="1800" b="0" i="0" dirty="0" err="1">
                <a:solidFill>
                  <a:srgbClr val="555555"/>
                </a:solidFill>
                <a:effectLst/>
                <a:latin typeface="+mj-lt"/>
              </a:rPr>
              <a:t>benar</a:t>
            </a:r>
            <a:r>
              <a:rPr lang="en-ID" sz="1800" b="0" i="0" dirty="0">
                <a:solidFill>
                  <a:srgbClr val="555555"/>
                </a:solidFill>
                <a:effectLst/>
                <a:latin typeface="+mj-lt"/>
              </a:rPr>
              <a:t>.</a:t>
            </a:r>
            <a:endParaRPr lang="en-ID" sz="1800" dirty="0">
              <a:latin typeface="+mj-lt"/>
            </a:endParaRPr>
          </a:p>
          <a:p>
            <a:pPr marL="0" lvl="0" indent="0" rtl="0">
              <a:spcBef>
                <a:spcPts val="0"/>
              </a:spcBef>
              <a:spcAft>
                <a:spcPts val="0"/>
              </a:spcAft>
              <a:buNone/>
            </a:pPr>
            <a:endParaRPr sz="1400" dirty="0">
              <a:latin typeface="Poor Richard" panose="02080502050505020702" pitchFamily="18" charset="0"/>
            </a:endParaRPr>
          </a:p>
        </p:txBody>
      </p:sp>
      <p:grpSp>
        <p:nvGrpSpPr>
          <p:cNvPr id="1647" name="Google Shape;1647;p36"/>
          <p:cNvGrpSpPr/>
          <p:nvPr/>
        </p:nvGrpSpPr>
        <p:grpSpPr>
          <a:xfrm>
            <a:off x="1203317" y="4188194"/>
            <a:ext cx="815291" cy="298136"/>
            <a:chOff x="7613525" y="0"/>
            <a:chExt cx="939275" cy="343475"/>
          </a:xfrm>
        </p:grpSpPr>
        <p:sp>
          <p:nvSpPr>
            <p:cNvPr id="1648" name="Google Shape;1648;p36"/>
            <p:cNvSpPr/>
            <p:nvPr/>
          </p:nvSpPr>
          <p:spPr>
            <a:xfrm>
              <a:off x="7652300" y="24300"/>
              <a:ext cx="876175" cy="291075"/>
            </a:xfrm>
            <a:custGeom>
              <a:avLst/>
              <a:gdLst/>
              <a:ahLst/>
              <a:cxnLst/>
              <a:rect l="l" t="t" r="r" b="b"/>
              <a:pathLst>
                <a:path w="35047" h="11643" extrusionOk="0">
                  <a:moveTo>
                    <a:pt x="0" y="11642"/>
                  </a:moveTo>
                  <a:lnTo>
                    <a:pt x="34803" y="11642"/>
                  </a:lnTo>
                  <a:cubicBezTo>
                    <a:pt x="34803" y="11642"/>
                    <a:pt x="35046" y="8481"/>
                    <a:pt x="31156" y="8967"/>
                  </a:cubicBezTo>
                  <a:cubicBezTo>
                    <a:pt x="31156" y="8967"/>
                    <a:pt x="33192" y="6809"/>
                    <a:pt x="31946" y="4530"/>
                  </a:cubicBezTo>
                  <a:cubicBezTo>
                    <a:pt x="31308" y="3314"/>
                    <a:pt x="29970" y="2645"/>
                    <a:pt x="28603" y="2736"/>
                  </a:cubicBezTo>
                  <a:cubicBezTo>
                    <a:pt x="26992" y="2858"/>
                    <a:pt x="25046" y="3861"/>
                    <a:pt x="25837" y="8208"/>
                  </a:cubicBezTo>
                  <a:cubicBezTo>
                    <a:pt x="25837" y="8208"/>
                    <a:pt x="24712" y="7387"/>
                    <a:pt x="23435" y="8177"/>
                  </a:cubicBezTo>
                  <a:cubicBezTo>
                    <a:pt x="23435" y="8177"/>
                    <a:pt x="23466" y="8116"/>
                    <a:pt x="23496" y="8025"/>
                  </a:cubicBezTo>
                  <a:cubicBezTo>
                    <a:pt x="24074" y="5654"/>
                    <a:pt x="21824" y="3527"/>
                    <a:pt x="19545" y="4347"/>
                  </a:cubicBezTo>
                  <a:cubicBezTo>
                    <a:pt x="18845" y="4621"/>
                    <a:pt x="18086" y="5138"/>
                    <a:pt x="17386" y="6141"/>
                  </a:cubicBezTo>
                  <a:cubicBezTo>
                    <a:pt x="17386" y="6141"/>
                    <a:pt x="18845" y="1521"/>
                    <a:pt x="15715" y="396"/>
                  </a:cubicBezTo>
                  <a:cubicBezTo>
                    <a:pt x="14681" y="1"/>
                    <a:pt x="13526" y="92"/>
                    <a:pt x="12554" y="609"/>
                  </a:cubicBezTo>
                  <a:cubicBezTo>
                    <a:pt x="11277" y="1308"/>
                    <a:pt x="9666" y="2919"/>
                    <a:pt x="9848" y="6718"/>
                  </a:cubicBezTo>
                  <a:cubicBezTo>
                    <a:pt x="9848" y="6718"/>
                    <a:pt x="9727" y="3435"/>
                    <a:pt x="6900" y="3284"/>
                  </a:cubicBezTo>
                  <a:cubicBezTo>
                    <a:pt x="5532" y="3192"/>
                    <a:pt x="4225" y="3983"/>
                    <a:pt x="3678" y="5259"/>
                  </a:cubicBezTo>
                  <a:cubicBezTo>
                    <a:pt x="3222" y="6293"/>
                    <a:pt x="3161" y="7812"/>
                    <a:pt x="4803" y="9575"/>
                  </a:cubicBezTo>
                  <a:cubicBezTo>
                    <a:pt x="4803" y="9606"/>
                    <a:pt x="1003" y="8542"/>
                    <a:pt x="0" y="116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6"/>
            <p:cNvSpPr/>
            <p:nvPr/>
          </p:nvSpPr>
          <p:spPr>
            <a:xfrm>
              <a:off x="7613525" y="0"/>
              <a:ext cx="939275" cy="343475"/>
            </a:xfrm>
            <a:custGeom>
              <a:avLst/>
              <a:gdLst/>
              <a:ahLst/>
              <a:cxnLst/>
              <a:rect l="l" t="t" r="r" b="b"/>
              <a:pathLst>
                <a:path w="37571" h="13739" extrusionOk="0">
                  <a:moveTo>
                    <a:pt x="11396" y="7624"/>
                  </a:moveTo>
                  <a:cubicBezTo>
                    <a:pt x="11397" y="7646"/>
                    <a:pt x="11398" y="7668"/>
                    <a:pt x="11399" y="7690"/>
                  </a:cubicBezTo>
                  <a:cubicBezTo>
                    <a:pt x="11399" y="7679"/>
                    <a:pt x="11399" y="7656"/>
                    <a:pt x="11396" y="7624"/>
                  </a:cubicBezTo>
                  <a:close/>
                  <a:moveTo>
                    <a:pt x="15959" y="1125"/>
                  </a:moveTo>
                  <a:cubicBezTo>
                    <a:pt x="16384" y="1125"/>
                    <a:pt x="16840" y="1216"/>
                    <a:pt x="17266" y="1368"/>
                  </a:cubicBezTo>
                  <a:cubicBezTo>
                    <a:pt x="20396" y="2493"/>
                    <a:pt x="18968" y="7113"/>
                    <a:pt x="18968" y="7113"/>
                  </a:cubicBezTo>
                  <a:cubicBezTo>
                    <a:pt x="19667" y="6110"/>
                    <a:pt x="20396" y="5593"/>
                    <a:pt x="21096" y="5319"/>
                  </a:cubicBezTo>
                  <a:cubicBezTo>
                    <a:pt x="21430" y="5198"/>
                    <a:pt x="21764" y="5137"/>
                    <a:pt x="22099" y="5137"/>
                  </a:cubicBezTo>
                  <a:cubicBezTo>
                    <a:pt x="23983" y="5137"/>
                    <a:pt x="25533" y="6991"/>
                    <a:pt x="25047" y="8997"/>
                  </a:cubicBezTo>
                  <a:cubicBezTo>
                    <a:pt x="25017" y="9088"/>
                    <a:pt x="25017" y="9149"/>
                    <a:pt x="25017" y="9149"/>
                  </a:cubicBezTo>
                  <a:cubicBezTo>
                    <a:pt x="25412" y="8876"/>
                    <a:pt x="25807" y="8815"/>
                    <a:pt x="26141" y="8815"/>
                  </a:cubicBezTo>
                  <a:cubicBezTo>
                    <a:pt x="26871" y="8815"/>
                    <a:pt x="27388" y="9180"/>
                    <a:pt x="27388" y="9180"/>
                  </a:cubicBezTo>
                  <a:cubicBezTo>
                    <a:pt x="26597" y="4833"/>
                    <a:pt x="28543" y="3830"/>
                    <a:pt x="30154" y="3708"/>
                  </a:cubicBezTo>
                  <a:lnTo>
                    <a:pt x="30427" y="3708"/>
                  </a:lnTo>
                  <a:cubicBezTo>
                    <a:pt x="31704" y="3708"/>
                    <a:pt x="32889" y="4377"/>
                    <a:pt x="33497" y="5502"/>
                  </a:cubicBezTo>
                  <a:cubicBezTo>
                    <a:pt x="34743" y="7781"/>
                    <a:pt x="32707" y="9939"/>
                    <a:pt x="32707" y="9939"/>
                  </a:cubicBezTo>
                  <a:cubicBezTo>
                    <a:pt x="32980" y="9909"/>
                    <a:pt x="33223" y="9879"/>
                    <a:pt x="33467" y="9879"/>
                  </a:cubicBezTo>
                  <a:cubicBezTo>
                    <a:pt x="36567" y="9879"/>
                    <a:pt x="36354" y="12614"/>
                    <a:pt x="36354" y="12614"/>
                  </a:cubicBezTo>
                  <a:lnTo>
                    <a:pt x="1551" y="12614"/>
                  </a:lnTo>
                  <a:cubicBezTo>
                    <a:pt x="2129" y="10760"/>
                    <a:pt x="3709" y="10395"/>
                    <a:pt x="4895" y="10395"/>
                  </a:cubicBezTo>
                  <a:cubicBezTo>
                    <a:pt x="5715" y="10395"/>
                    <a:pt x="6354" y="10578"/>
                    <a:pt x="6354" y="10578"/>
                  </a:cubicBezTo>
                  <a:cubicBezTo>
                    <a:pt x="4712" y="8784"/>
                    <a:pt x="4773" y="7265"/>
                    <a:pt x="5229" y="6231"/>
                  </a:cubicBezTo>
                  <a:cubicBezTo>
                    <a:pt x="5746" y="5015"/>
                    <a:pt x="6962" y="4256"/>
                    <a:pt x="8269" y="4256"/>
                  </a:cubicBezTo>
                  <a:lnTo>
                    <a:pt x="8451" y="4256"/>
                  </a:lnTo>
                  <a:cubicBezTo>
                    <a:pt x="11017" y="4398"/>
                    <a:pt x="11363" y="7135"/>
                    <a:pt x="11396" y="7624"/>
                  </a:cubicBezTo>
                  <a:lnTo>
                    <a:pt x="11396" y="7624"/>
                  </a:lnTo>
                  <a:cubicBezTo>
                    <a:pt x="11236" y="3872"/>
                    <a:pt x="12835" y="2276"/>
                    <a:pt x="14105" y="1581"/>
                  </a:cubicBezTo>
                  <a:cubicBezTo>
                    <a:pt x="14682" y="1277"/>
                    <a:pt x="15320" y="1125"/>
                    <a:pt x="15959" y="1125"/>
                  </a:cubicBezTo>
                  <a:close/>
                  <a:moveTo>
                    <a:pt x="15959" y="0"/>
                  </a:moveTo>
                  <a:cubicBezTo>
                    <a:pt x="15138" y="0"/>
                    <a:pt x="14317" y="183"/>
                    <a:pt x="13588" y="578"/>
                  </a:cubicBezTo>
                  <a:cubicBezTo>
                    <a:pt x="12706" y="1034"/>
                    <a:pt x="11460" y="2006"/>
                    <a:pt x="10761" y="3921"/>
                  </a:cubicBezTo>
                  <a:cubicBezTo>
                    <a:pt x="10184" y="3465"/>
                    <a:pt x="9454" y="3161"/>
                    <a:pt x="8512" y="3100"/>
                  </a:cubicBezTo>
                  <a:lnTo>
                    <a:pt x="8299" y="3100"/>
                  </a:lnTo>
                  <a:cubicBezTo>
                    <a:pt x="6506" y="3100"/>
                    <a:pt x="4895" y="4164"/>
                    <a:pt x="4196" y="5775"/>
                  </a:cubicBezTo>
                  <a:cubicBezTo>
                    <a:pt x="3800" y="6657"/>
                    <a:pt x="3588" y="7873"/>
                    <a:pt x="4165" y="9301"/>
                  </a:cubicBezTo>
                  <a:cubicBezTo>
                    <a:pt x="2341" y="9514"/>
                    <a:pt x="1004" y="10578"/>
                    <a:pt x="487" y="12250"/>
                  </a:cubicBezTo>
                  <a:lnTo>
                    <a:pt x="1" y="13739"/>
                  </a:lnTo>
                  <a:lnTo>
                    <a:pt x="37418" y="13739"/>
                  </a:lnTo>
                  <a:lnTo>
                    <a:pt x="37479" y="12675"/>
                  </a:lnTo>
                  <a:cubicBezTo>
                    <a:pt x="37509" y="12523"/>
                    <a:pt x="37570" y="11064"/>
                    <a:pt x="36537" y="9909"/>
                  </a:cubicBezTo>
                  <a:cubicBezTo>
                    <a:pt x="36050" y="9392"/>
                    <a:pt x="35412" y="9058"/>
                    <a:pt x="34682" y="8876"/>
                  </a:cubicBezTo>
                  <a:cubicBezTo>
                    <a:pt x="35108" y="7842"/>
                    <a:pt x="35321" y="6444"/>
                    <a:pt x="34530" y="4955"/>
                  </a:cubicBezTo>
                  <a:cubicBezTo>
                    <a:pt x="33740" y="3496"/>
                    <a:pt x="32160" y="2584"/>
                    <a:pt x="30427" y="2584"/>
                  </a:cubicBezTo>
                  <a:lnTo>
                    <a:pt x="30093" y="2584"/>
                  </a:lnTo>
                  <a:cubicBezTo>
                    <a:pt x="28786" y="2675"/>
                    <a:pt x="27722" y="3192"/>
                    <a:pt x="27023" y="4104"/>
                  </a:cubicBezTo>
                  <a:cubicBezTo>
                    <a:pt x="26445" y="4833"/>
                    <a:pt x="26141" y="5806"/>
                    <a:pt x="26080" y="6961"/>
                  </a:cubicBezTo>
                  <a:cubicBezTo>
                    <a:pt x="25929" y="6505"/>
                    <a:pt x="25685" y="6049"/>
                    <a:pt x="25381" y="5623"/>
                  </a:cubicBezTo>
                  <a:cubicBezTo>
                    <a:pt x="24591" y="4620"/>
                    <a:pt x="23375" y="4012"/>
                    <a:pt x="22099" y="4012"/>
                  </a:cubicBezTo>
                  <a:cubicBezTo>
                    <a:pt x="21643" y="4012"/>
                    <a:pt x="21156" y="4104"/>
                    <a:pt x="20700" y="4256"/>
                  </a:cubicBezTo>
                  <a:cubicBezTo>
                    <a:pt x="20609" y="4286"/>
                    <a:pt x="20518" y="4347"/>
                    <a:pt x="20396" y="4377"/>
                  </a:cubicBezTo>
                  <a:cubicBezTo>
                    <a:pt x="20305" y="2705"/>
                    <a:pt x="19606" y="1003"/>
                    <a:pt x="17661" y="274"/>
                  </a:cubicBezTo>
                  <a:cubicBezTo>
                    <a:pt x="17114" y="91"/>
                    <a:pt x="16536" y="0"/>
                    <a:pt x="15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0" name="Google Shape;1650;p36"/>
          <p:cNvGrpSpPr/>
          <p:nvPr/>
        </p:nvGrpSpPr>
        <p:grpSpPr>
          <a:xfrm>
            <a:off x="6371770" y="478455"/>
            <a:ext cx="815291" cy="298136"/>
            <a:chOff x="7613525" y="0"/>
            <a:chExt cx="939275" cy="343475"/>
          </a:xfrm>
        </p:grpSpPr>
        <p:sp>
          <p:nvSpPr>
            <p:cNvPr id="1651" name="Google Shape;1651;p36"/>
            <p:cNvSpPr/>
            <p:nvPr/>
          </p:nvSpPr>
          <p:spPr>
            <a:xfrm>
              <a:off x="7652300" y="24300"/>
              <a:ext cx="876175" cy="291075"/>
            </a:xfrm>
            <a:custGeom>
              <a:avLst/>
              <a:gdLst/>
              <a:ahLst/>
              <a:cxnLst/>
              <a:rect l="l" t="t" r="r" b="b"/>
              <a:pathLst>
                <a:path w="35047" h="11643" extrusionOk="0">
                  <a:moveTo>
                    <a:pt x="0" y="11642"/>
                  </a:moveTo>
                  <a:lnTo>
                    <a:pt x="34803" y="11642"/>
                  </a:lnTo>
                  <a:cubicBezTo>
                    <a:pt x="34803" y="11642"/>
                    <a:pt x="35046" y="8481"/>
                    <a:pt x="31156" y="8967"/>
                  </a:cubicBezTo>
                  <a:cubicBezTo>
                    <a:pt x="31156" y="8967"/>
                    <a:pt x="33192" y="6809"/>
                    <a:pt x="31946" y="4530"/>
                  </a:cubicBezTo>
                  <a:cubicBezTo>
                    <a:pt x="31308" y="3314"/>
                    <a:pt x="29970" y="2645"/>
                    <a:pt x="28603" y="2736"/>
                  </a:cubicBezTo>
                  <a:cubicBezTo>
                    <a:pt x="26992" y="2858"/>
                    <a:pt x="25046" y="3861"/>
                    <a:pt x="25837" y="8208"/>
                  </a:cubicBezTo>
                  <a:cubicBezTo>
                    <a:pt x="25837" y="8208"/>
                    <a:pt x="24712" y="7387"/>
                    <a:pt x="23435" y="8177"/>
                  </a:cubicBezTo>
                  <a:cubicBezTo>
                    <a:pt x="23435" y="8177"/>
                    <a:pt x="23466" y="8116"/>
                    <a:pt x="23496" y="8025"/>
                  </a:cubicBezTo>
                  <a:cubicBezTo>
                    <a:pt x="24074" y="5654"/>
                    <a:pt x="21824" y="3527"/>
                    <a:pt x="19545" y="4347"/>
                  </a:cubicBezTo>
                  <a:cubicBezTo>
                    <a:pt x="18845" y="4621"/>
                    <a:pt x="18086" y="5138"/>
                    <a:pt x="17386" y="6141"/>
                  </a:cubicBezTo>
                  <a:cubicBezTo>
                    <a:pt x="17386" y="6141"/>
                    <a:pt x="18845" y="1521"/>
                    <a:pt x="15715" y="396"/>
                  </a:cubicBezTo>
                  <a:cubicBezTo>
                    <a:pt x="14681" y="1"/>
                    <a:pt x="13526" y="92"/>
                    <a:pt x="12554" y="609"/>
                  </a:cubicBezTo>
                  <a:cubicBezTo>
                    <a:pt x="11277" y="1308"/>
                    <a:pt x="9666" y="2919"/>
                    <a:pt x="9848" y="6718"/>
                  </a:cubicBezTo>
                  <a:cubicBezTo>
                    <a:pt x="9848" y="6718"/>
                    <a:pt x="9727" y="3435"/>
                    <a:pt x="6900" y="3284"/>
                  </a:cubicBezTo>
                  <a:cubicBezTo>
                    <a:pt x="5532" y="3192"/>
                    <a:pt x="4225" y="3983"/>
                    <a:pt x="3678" y="5259"/>
                  </a:cubicBezTo>
                  <a:cubicBezTo>
                    <a:pt x="3222" y="6293"/>
                    <a:pt x="3161" y="7812"/>
                    <a:pt x="4803" y="9575"/>
                  </a:cubicBezTo>
                  <a:cubicBezTo>
                    <a:pt x="4803" y="9606"/>
                    <a:pt x="1003" y="8542"/>
                    <a:pt x="0" y="116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6"/>
            <p:cNvSpPr/>
            <p:nvPr/>
          </p:nvSpPr>
          <p:spPr>
            <a:xfrm>
              <a:off x="7613525" y="0"/>
              <a:ext cx="939275" cy="343475"/>
            </a:xfrm>
            <a:custGeom>
              <a:avLst/>
              <a:gdLst/>
              <a:ahLst/>
              <a:cxnLst/>
              <a:rect l="l" t="t" r="r" b="b"/>
              <a:pathLst>
                <a:path w="37571" h="13739" extrusionOk="0">
                  <a:moveTo>
                    <a:pt x="11396" y="7624"/>
                  </a:moveTo>
                  <a:cubicBezTo>
                    <a:pt x="11397" y="7646"/>
                    <a:pt x="11398" y="7668"/>
                    <a:pt x="11399" y="7690"/>
                  </a:cubicBezTo>
                  <a:cubicBezTo>
                    <a:pt x="11399" y="7679"/>
                    <a:pt x="11399" y="7656"/>
                    <a:pt x="11396" y="7624"/>
                  </a:cubicBezTo>
                  <a:close/>
                  <a:moveTo>
                    <a:pt x="15959" y="1125"/>
                  </a:moveTo>
                  <a:cubicBezTo>
                    <a:pt x="16384" y="1125"/>
                    <a:pt x="16840" y="1216"/>
                    <a:pt x="17266" y="1368"/>
                  </a:cubicBezTo>
                  <a:cubicBezTo>
                    <a:pt x="20396" y="2493"/>
                    <a:pt x="18968" y="7113"/>
                    <a:pt x="18968" y="7113"/>
                  </a:cubicBezTo>
                  <a:cubicBezTo>
                    <a:pt x="19667" y="6110"/>
                    <a:pt x="20396" y="5593"/>
                    <a:pt x="21096" y="5319"/>
                  </a:cubicBezTo>
                  <a:cubicBezTo>
                    <a:pt x="21430" y="5198"/>
                    <a:pt x="21764" y="5137"/>
                    <a:pt x="22099" y="5137"/>
                  </a:cubicBezTo>
                  <a:cubicBezTo>
                    <a:pt x="23983" y="5137"/>
                    <a:pt x="25533" y="6991"/>
                    <a:pt x="25047" y="8997"/>
                  </a:cubicBezTo>
                  <a:cubicBezTo>
                    <a:pt x="25017" y="9088"/>
                    <a:pt x="25017" y="9149"/>
                    <a:pt x="25017" y="9149"/>
                  </a:cubicBezTo>
                  <a:cubicBezTo>
                    <a:pt x="25412" y="8876"/>
                    <a:pt x="25807" y="8815"/>
                    <a:pt x="26141" y="8815"/>
                  </a:cubicBezTo>
                  <a:cubicBezTo>
                    <a:pt x="26871" y="8815"/>
                    <a:pt x="27388" y="9180"/>
                    <a:pt x="27388" y="9180"/>
                  </a:cubicBezTo>
                  <a:cubicBezTo>
                    <a:pt x="26597" y="4833"/>
                    <a:pt x="28543" y="3830"/>
                    <a:pt x="30154" y="3708"/>
                  </a:cubicBezTo>
                  <a:lnTo>
                    <a:pt x="30427" y="3708"/>
                  </a:lnTo>
                  <a:cubicBezTo>
                    <a:pt x="31704" y="3708"/>
                    <a:pt x="32889" y="4377"/>
                    <a:pt x="33497" y="5502"/>
                  </a:cubicBezTo>
                  <a:cubicBezTo>
                    <a:pt x="34743" y="7781"/>
                    <a:pt x="32707" y="9939"/>
                    <a:pt x="32707" y="9939"/>
                  </a:cubicBezTo>
                  <a:cubicBezTo>
                    <a:pt x="32980" y="9909"/>
                    <a:pt x="33223" y="9879"/>
                    <a:pt x="33467" y="9879"/>
                  </a:cubicBezTo>
                  <a:cubicBezTo>
                    <a:pt x="36567" y="9879"/>
                    <a:pt x="36354" y="12614"/>
                    <a:pt x="36354" y="12614"/>
                  </a:cubicBezTo>
                  <a:lnTo>
                    <a:pt x="1551" y="12614"/>
                  </a:lnTo>
                  <a:cubicBezTo>
                    <a:pt x="2129" y="10760"/>
                    <a:pt x="3709" y="10395"/>
                    <a:pt x="4895" y="10395"/>
                  </a:cubicBezTo>
                  <a:cubicBezTo>
                    <a:pt x="5715" y="10395"/>
                    <a:pt x="6354" y="10578"/>
                    <a:pt x="6354" y="10578"/>
                  </a:cubicBezTo>
                  <a:cubicBezTo>
                    <a:pt x="4712" y="8784"/>
                    <a:pt x="4773" y="7265"/>
                    <a:pt x="5229" y="6231"/>
                  </a:cubicBezTo>
                  <a:cubicBezTo>
                    <a:pt x="5746" y="5015"/>
                    <a:pt x="6962" y="4256"/>
                    <a:pt x="8269" y="4256"/>
                  </a:cubicBezTo>
                  <a:lnTo>
                    <a:pt x="8451" y="4256"/>
                  </a:lnTo>
                  <a:cubicBezTo>
                    <a:pt x="11017" y="4398"/>
                    <a:pt x="11363" y="7135"/>
                    <a:pt x="11396" y="7624"/>
                  </a:cubicBezTo>
                  <a:lnTo>
                    <a:pt x="11396" y="7624"/>
                  </a:lnTo>
                  <a:cubicBezTo>
                    <a:pt x="11236" y="3872"/>
                    <a:pt x="12835" y="2276"/>
                    <a:pt x="14105" y="1581"/>
                  </a:cubicBezTo>
                  <a:cubicBezTo>
                    <a:pt x="14682" y="1277"/>
                    <a:pt x="15320" y="1125"/>
                    <a:pt x="15959" y="1125"/>
                  </a:cubicBezTo>
                  <a:close/>
                  <a:moveTo>
                    <a:pt x="15959" y="0"/>
                  </a:moveTo>
                  <a:cubicBezTo>
                    <a:pt x="15138" y="0"/>
                    <a:pt x="14317" y="183"/>
                    <a:pt x="13588" y="578"/>
                  </a:cubicBezTo>
                  <a:cubicBezTo>
                    <a:pt x="12706" y="1034"/>
                    <a:pt x="11460" y="2006"/>
                    <a:pt x="10761" y="3921"/>
                  </a:cubicBezTo>
                  <a:cubicBezTo>
                    <a:pt x="10184" y="3465"/>
                    <a:pt x="9454" y="3161"/>
                    <a:pt x="8512" y="3100"/>
                  </a:cubicBezTo>
                  <a:lnTo>
                    <a:pt x="8299" y="3100"/>
                  </a:lnTo>
                  <a:cubicBezTo>
                    <a:pt x="6506" y="3100"/>
                    <a:pt x="4895" y="4164"/>
                    <a:pt x="4196" y="5775"/>
                  </a:cubicBezTo>
                  <a:cubicBezTo>
                    <a:pt x="3800" y="6657"/>
                    <a:pt x="3588" y="7873"/>
                    <a:pt x="4165" y="9301"/>
                  </a:cubicBezTo>
                  <a:cubicBezTo>
                    <a:pt x="2341" y="9514"/>
                    <a:pt x="1004" y="10578"/>
                    <a:pt x="487" y="12250"/>
                  </a:cubicBezTo>
                  <a:lnTo>
                    <a:pt x="1" y="13739"/>
                  </a:lnTo>
                  <a:lnTo>
                    <a:pt x="37418" y="13739"/>
                  </a:lnTo>
                  <a:lnTo>
                    <a:pt x="37479" y="12675"/>
                  </a:lnTo>
                  <a:cubicBezTo>
                    <a:pt x="37509" y="12523"/>
                    <a:pt x="37570" y="11064"/>
                    <a:pt x="36537" y="9909"/>
                  </a:cubicBezTo>
                  <a:cubicBezTo>
                    <a:pt x="36050" y="9392"/>
                    <a:pt x="35412" y="9058"/>
                    <a:pt x="34682" y="8876"/>
                  </a:cubicBezTo>
                  <a:cubicBezTo>
                    <a:pt x="35108" y="7842"/>
                    <a:pt x="35321" y="6444"/>
                    <a:pt x="34530" y="4955"/>
                  </a:cubicBezTo>
                  <a:cubicBezTo>
                    <a:pt x="33740" y="3496"/>
                    <a:pt x="32160" y="2584"/>
                    <a:pt x="30427" y="2584"/>
                  </a:cubicBezTo>
                  <a:lnTo>
                    <a:pt x="30093" y="2584"/>
                  </a:lnTo>
                  <a:cubicBezTo>
                    <a:pt x="28786" y="2675"/>
                    <a:pt x="27722" y="3192"/>
                    <a:pt x="27023" y="4104"/>
                  </a:cubicBezTo>
                  <a:cubicBezTo>
                    <a:pt x="26445" y="4833"/>
                    <a:pt x="26141" y="5806"/>
                    <a:pt x="26080" y="6961"/>
                  </a:cubicBezTo>
                  <a:cubicBezTo>
                    <a:pt x="25929" y="6505"/>
                    <a:pt x="25685" y="6049"/>
                    <a:pt x="25381" y="5623"/>
                  </a:cubicBezTo>
                  <a:cubicBezTo>
                    <a:pt x="24591" y="4620"/>
                    <a:pt x="23375" y="4012"/>
                    <a:pt x="22099" y="4012"/>
                  </a:cubicBezTo>
                  <a:cubicBezTo>
                    <a:pt x="21643" y="4012"/>
                    <a:pt x="21156" y="4104"/>
                    <a:pt x="20700" y="4256"/>
                  </a:cubicBezTo>
                  <a:cubicBezTo>
                    <a:pt x="20609" y="4286"/>
                    <a:pt x="20518" y="4347"/>
                    <a:pt x="20396" y="4377"/>
                  </a:cubicBezTo>
                  <a:cubicBezTo>
                    <a:pt x="20305" y="2705"/>
                    <a:pt x="19606" y="1003"/>
                    <a:pt x="17661" y="274"/>
                  </a:cubicBezTo>
                  <a:cubicBezTo>
                    <a:pt x="17114" y="91"/>
                    <a:pt x="16536" y="0"/>
                    <a:pt x="15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xmlns="" id="{6DACEFC8-9B5D-0170-719E-EB675D5B2D71}"/>
              </a:ext>
            </a:extLst>
          </p:cNvPr>
          <p:cNvSpPr txBox="1"/>
          <p:nvPr/>
        </p:nvSpPr>
        <p:spPr>
          <a:xfrm>
            <a:off x="1692144" y="701433"/>
            <a:ext cx="5736150" cy="523220"/>
          </a:xfrm>
          <a:prstGeom prst="rect">
            <a:avLst/>
          </a:prstGeom>
          <a:noFill/>
        </p:spPr>
        <p:txBody>
          <a:bodyPr wrap="square" rtlCol="0">
            <a:spAutoFit/>
          </a:bodyPr>
          <a:lstStyle/>
          <a:p>
            <a:pPr algn="ctr"/>
            <a:r>
              <a:rPr lang="en-US" sz="2800" b="1" dirty="0" err="1">
                <a:solidFill>
                  <a:schemeClr val="bg1"/>
                </a:solidFill>
              </a:rPr>
              <a:t>Dalil</a:t>
            </a:r>
            <a:r>
              <a:rPr lang="en-US" sz="2800" b="1" dirty="0">
                <a:solidFill>
                  <a:schemeClr val="bg1"/>
                </a:solidFill>
              </a:rPr>
              <a:t> </a:t>
            </a:r>
            <a:r>
              <a:rPr lang="en-US" sz="2800" b="1" dirty="0" err="1">
                <a:solidFill>
                  <a:schemeClr val="bg1"/>
                </a:solidFill>
              </a:rPr>
              <a:t>tentang</a:t>
            </a:r>
            <a:r>
              <a:rPr lang="en-US" sz="2800" b="1" dirty="0">
                <a:solidFill>
                  <a:schemeClr val="bg1"/>
                </a:solidFill>
              </a:rPr>
              <a:t> </a:t>
            </a:r>
            <a:r>
              <a:rPr lang="en-US" sz="2800" b="1" dirty="0" err="1">
                <a:solidFill>
                  <a:schemeClr val="bg1"/>
                </a:solidFill>
              </a:rPr>
              <a:t>asuransi</a:t>
            </a:r>
            <a:r>
              <a:rPr lang="en-US" sz="2800" b="1" dirty="0">
                <a:solidFill>
                  <a:schemeClr val="bg1"/>
                </a:solidFill>
              </a:rPr>
              <a:t> syariah</a:t>
            </a:r>
            <a:endParaRPr lang="en-ID" sz="2800" b="1" dirty="0">
              <a:solidFill>
                <a:schemeClr val="bg1"/>
              </a:solidFill>
            </a:endParaRPr>
          </a:p>
        </p:txBody>
      </p:sp>
      <p:sp>
        <p:nvSpPr>
          <p:cNvPr id="5" name="TextBox 4">
            <a:extLst>
              <a:ext uri="{FF2B5EF4-FFF2-40B4-BE49-F238E27FC236}">
                <a16:creationId xmlns:a16="http://schemas.microsoft.com/office/drawing/2014/main" xmlns="" id="{76681CD1-8F79-2C65-3BA6-5DD9486D9B28}"/>
              </a:ext>
            </a:extLst>
          </p:cNvPr>
          <p:cNvSpPr txBox="1"/>
          <p:nvPr/>
        </p:nvSpPr>
        <p:spPr>
          <a:xfrm>
            <a:off x="1156116" y="1319108"/>
            <a:ext cx="6831718" cy="1015663"/>
          </a:xfrm>
          <a:prstGeom prst="rect">
            <a:avLst/>
          </a:prstGeom>
          <a:noFill/>
        </p:spPr>
        <p:txBody>
          <a:bodyPr wrap="square" rtlCol="0">
            <a:spAutoFit/>
          </a:bodyPr>
          <a:lstStyle/>
          <a:p>
            <a:pPr algn="ctr"/>
            <a:r>
              <a:rPr lang="ar-DZ" sz="3000" b="1" i="0" dirty="0">
                <a:solidFill>
                  <a:srgbClr val="000000"/>
                </a:solidFill>
                <a:effectLst/>
                <a:latin typeface="Arabic Typesetting" panose="03020402040406030203" pitchFamily="66" charset="-78"/>
                <a:cs typeface="+mj-cs"/>
              </a:rPr>
              <a:t>وَلْيَخْشَ الَّذِيْنَ لَوْ تَرَكُوْا مِنْ خَلْفِهِمْ ذُرِّيَّةً ضِعٰفًا خَافُوْا عَلَيْهِمْۖ فَلْيَتَّقُوا اللّٰهَ وَلْيَقُوْلُوْا قَوْلًا سَدِيْدً (النساء:</a:t>
            </a:r>
            <a:r>
              <a:rPr lang="ar-DZ" sz="3000" b="1" i="0" dirty="0">
                <a:solidFill>
                  <a:srgbClr val="000000"/>
                </a:solidFill>
                <a:effectLst/>
                <a:latin typeface="Quire Sans Light" panose="020B0302040400020003" pitchFamily="34" charset="0"/>
                <a:cs typeface="+mj-cs"/>
              </a:rPr>
              <a:t> ۹</a:t>
            </a:r>
            <a:r>
              <a:rPr lang="ar-DZ" sz="3000" b="1" i="0" dirty="0">
                <a:solidFill>
                  <a:srgbClr val="000000"/>
                </a:solidFill>
                <a:effectLst/>
                <a:latin typeface="Arabic Typesetting" panose="03020402040406030203" pitchFamily="66" charset="-78"/>
                <a:cs typeface="+mj-cs"/>
              </a:rPr>
              <a:t>)</a:t>
            </a:r>
            <a:endParaRPr lang="en-ID" sz="3000" b="1" dirty="0">
              <a:latin typeface="Arabic Typesetting" panose="03020402040406030203" pitchFamily="66" charset="-78"/>
              <a:cs typeface="+mj-cs"/>
            </a:endParaRPr>
          </a:p>
        </p:txBody>
      </p:sp>
      <p:pic>
        <p:nvPicPr>
          <p:cNvPr id="51" name="Picture 50">
            <a:extLst>
              <a:ext uri="{FF2B5EF4-FFF2-40B4-BE49-F238E27FC236}">
                <a16:creationId xmlns:a16="http://schemas.microsoft.com/office/drawing/2014/main" xmlns="" id="{896461A7-BBE0-09E1-12C8-3D7971C870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43669"/>
            <a:ext cx="9143244" cy="499831"/>
          </a:xfrm>
          <a:prstGeom prst="rect">
            <a:avLst/>
          </a:prstGeom>
        </p:spPr>
      </p:pic>
      <p:grpSp>
        <p:nvGrpSpPr>
          <p:cNvPr id="52" name="Group 51">
            <a:extLst>
              <a:ext uri="{FF2B5EF4-FFF2-40B4-BE49-F238E27FC236}">
                <a16:creationId xmlns:a16="http://schemas.microsoft.com/office/drawing/2014/main" xmlns="" id="{11361A8F-08B6-E90E-B142-7B518E8F3B55}"/>
              </a:ext>
            </a:extLst>
          </p:cNvPr>
          <p:cNvGrpSpPr/>
          <p:nvPr/>
        </p:nvGrpSpPr>
        <p:grpSpPr>
          <a:xfrm>
            <a:off x="150966" y="87730"/>
            <a:ext cx="4952999" cy="512341"/>
            <a:chOff x="478367" y="337614"/>
            <a:chExt cx="5007419" cy="845630"/>
          </a:xfrm>
        </p:grpSpPr>
        <p:pic>
          <p:nvPicPr>
            <p:cNvPr id="53" name="Picture 52">
              <a:extLst>
                <a:ext uri="{FF2B5EF4-FFF2-40B4-BE49-F238E27FC236}">
                  <a16:creationId xmlns:a16="http://schemas.microsoft.com/office/drawing/2014/main" xmlns="" id="{22158418-C0EB-F810-BD31-26B43B28ED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367" y="415212"/>
              <a:ext cx="5007419" cy="768032"/>
            </a:xfrm>
            <a:prstGeom prst="rect">
              <a:avLst/>
            </a:prstGeom>
          </p:spPr>
        </p:pic>
        <p:sp>
          <p:nvSpPr>
            <p:cNvPr id="54" name="TextBox 53">
              <a:extLst>
                <a:ext uri="{FF2B5EF4-FFF2-40B4-BE49-F238E27FC236}">
                  <a16:creationId xmlns:a16="http://schemas.microsoft.com/office/drawing/2014/main" xmlns="" id="{2780B226-25D3-4EC2-3967-397171738242}"/>
                </a:ext>
              </a:extLst>
            </p:cNvPr>
            <p:cNvSpPr txBox="1"/>
            <p:nvPr/>
          </p:nvSpPr>
          <p:spPr>
            <a:xfrm>
              <a:off x="478873" y="337614"/>
              <a:ext cx="3115212" cy="523220"/>
            </a:xfrm>
            <a:prstGeom prst="rect">
              <a:avLst/>
            </a:prstGeom>
            <a:noFill/>
          </p:spPr>
          <p:txBody>
            <a:bodyPr wrap="none" rtlCol="0">
              <a:spAutoFit/>
            </a:bodyPr>
            <a:lstStyle/>
            <a:p>
              <a:r>
                <a:rPr lang="en-US" sz="2800" b="1" dirty="0"/>
                <a:t>A. </a:t>
              </a:r>
              <a:r>
                <a:rPr lang="en-US" sz="2800" b="1" dirty="0" err="1"/>
                <a:t>Asuransi</a:t>
              </a:r>
              <a:r>
                <a:rPr lang="en-US" sz="2800" b="1" dirty="0"/>
                <a:t> Syariah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55"/>
        <p:cNvGrpSpPr/>
        <p:nvPr/>
      </p:nvGrpSpPr>
      <p:grpSpPr>
        <a:xfrm>
          <a:off x="0" y="0"/>
          <a:ext cx="0" cy="0"/>
          <a:chOff x="0" y="0"/>
          <a:chExt cx="0" cy="0"/>
        </a:xfrm>
      </p:grpSpPr>
      <p:pic>
        <p:nvPicPr>
          <p:cNvPr id="60" name="Picture 59">
            <a:extLst>
              <a:ext uri="{FF2B5EF4-FFF2-40B4-BE49-F238E27FC236}">
                <a16:creationId xmlns:a16="http://schemas.microsoft.com/office/drawing/2014/main" xmlns="" id="{53070A07-A642-39C4-8863-7EFBA63002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50"/>
            <a:ext cx="9143244" cy="5143500"/>
          </a:xfrm>
          <a:prstGeom prst="rect">
            <a:avLst/>
          </a:prstGeom>
        </p:spPr>
      </p:pic>
      <p:sp>
        <p:nvSpPr>
          <p:cNvPr id="2756" name="Google Shape;2756;p60"/>
          <p:cNvSpPr txBox="1">
            <a:spLocks noGrp="1"/>
          </p:cNvSpPr>
          <p:nvPr>
            <p:ph type="title"/>
          </p:nvPr>
        </p:nvSpPr>
        <p:spPr>
          <a:xfrm>
            <a:off x="720000" y="450475"/>
            <a:ext cx="6015000" cy="365700"/>
          </a:xfrm>
          <a:prstGeom prst="rect">
            <a:avLst/>
          </a:prstGeom>
        </p:spPr>
        <p:txBody>
          <a:bodyPr spcFirstLastPara="1" wrap="square" lIns="182875" tIns="0" rIns="91425" bIns="91425" anchor="ctr" anchorCtr="0">
            <a:noAutofit/>
          </a:bodyPr>
          <a:lstStyle/>
          <a:p>
            <a:pPr marL="0" lvl="0" indent="0" algn="l" rtl="0">
              <a:spcBef>
                <a:spcPts val="0"/>
              </a:spcBef>
              <a:spcAft>
                <a:spcPts val="0"/>
              </a:spcAft>
              <a:buNone/>
            </a:pPr>
            <a:r>
              <a:rPr lang="en-ID" b="1" dirty="0">
                <a:solidFill>
                  <a:schemeClr val="bg1"/>
                </a:solidFill>
                <a:latin typeface="+mn-lt"/>
              </a:rPr>
              <a:t>D</a:t>
            </a:r>
            <a:r>
              <a:rPr lang="en" b="1" dirty="0">
                <a:solidFill>
                  <a:schemeClr val="bg1"/>
                </a:solidFill>
                <a:latin typeface="+mn-lt"/>
              </a:rPr>
              <a:t>alil tentang asuransi syariah </a:t>
            </a:r>
            <a:endParaRPr b="1" dirty="0">
              <a:solidFill>
                <a:schemeClr val="bg1"/>
              </a:solidFill>
              <a:latin typeface="+mn-lt"/>
            </a:endParaRPr>
          </a:p>
        </p:txBody>
      </p:sp>
      <p:grpSp>
        <p:nvGrpSpPr>
          <p:cNvPr id="2773" name="Google Shape;2773;p60"/>
          <p:cNvGrpSpPr/>
          <p:nvPr/>
        </p:nvGrpSpPr>
        <p:grpSpPr>
          <a:xfrm>
            <a:off x="88190" y="4346035"/>
            <a:ext cx="815291" cy="298136"/>
            <a:chOff x="7613525" y="0"/>
            <a:chExt cx="939275" cy="343475"/>
          </a:xfrm>
        </p:grpSpPr>
        <p:sp>
          <p:nvSpPr>
            <p:cNvPr id="2774" name="Google Shape;2774;p60"/>
            <p:cNvSpPr/>
            <p:nvPr/>
          </p:nvSpPr>
          <p:spPr>
            <a:xfrm>
              <a:off x="7652300" y="24300"/>
              <a:ext cx="876175" cy="291075"/>
            </a:xfrm>
            <a:custGeom>
              <a:avLst/>
              <a:gdLst/>
              <a:ahLst/>
              <a:cxnLst/>
              <a:rect l="l" t="t" r="r" b="b"/>
              <a:pathLst>
                <a:path w="35047" h="11643" extrusionOk="0">
                  <a:moveTo>
                    <a:pt x="0" y="11642"/>
                  </a:moveTo>
                  <a:lnTo>
                    <a:pt x="34803" y="11642"/>
                  </a:lnTo>
                  <a:cubicBezTo>
                    <a:pt x="34803" y="11642"/>
                    <a:pt x="35046" y="8481"/>
                    <a:pt x="31156" y="8967"/>
                  </a:cubicBezTo>
                  <a:cubicBezTo>
                    <a:pt x="31156" y="8967"/>
                    <a:pt x="33192" y="6809"/>
                    <a:pt x="31946" y="4530"/>
                  </a:cubicBezTo>
                  <a:cubicBezTo>
                    <a:pt x="31308" y="3314"/>
                    <a:pt x="29970" y="2645"/>
                    <a:pt x="28603" y="2736"/>
                  </a:cubicBezTo>
                  <a:cubicBezTo>
                    <a:pt x="26992" y="2858"/>
                    <a:pt x="25046" y="3861"/>
                    <a:pt x="25837" y="8208"/>
                  </a:cubicBezTo>
                  <a:cubicBezTo>
                    <a:pt x="25837" y="8208"/>
                    <a:pt x="24712" y="7387"/>
                    <a:pt x="23435" y="8177"/>
                  </a:cubicBezTo>
                  <a:cubicBezTo>
                    <a:pt x="23435" y="8177"/>
                    <a:pt x="23466" y="8116"/>
                    <a:pt x="23496" y="8025"/>
                  </a:cubicBezTo>
                  <a:cubicBezTo>
                    <a:pt x="24074" y="5654"/>
                    <a:pt x="21824" y="3527"/>
                    <a:pt x="19545" y="4347"/>
                  </a:cubicBezTo>
                  <a:cubicBezTo>
                    <a:pt x="18845" y="4621"/>
                    <a:pt x="18086" y="5138"/>
                    <a:pt x="17386" y="6141"/>
                  </a:cubicBezTo>
                  <a:cubicBezTo>
                    <a:pt x="17386" y="6141"/>
                    <a:pt x="18845" y="1521"/>
                    <a:pt x="15715" y="396"/>
                  </a:cubicBezTo>
                  <a:cubicBezTo>
                    <a:pt x="14681" y="1"/>
                    <a:pt x="13526" y="92"/>
                    <a:pt x="12554" y="609"/>
                  </a:cubicBezTo>
                  <a:cubicBezTo>
                    <a:pt x="11277" y="1308"/>
                    <a:pt x="9666" y="2919"/>
                    <a:pt x="9848" y="6718"/>
                  </a:cubicBezTo>
                  <a:cubicBezTo>
                    <a:pt x="9848" y="6718"/>
                    <a:pt x="9727" y="3435"/>
                    <a:pt x="6900" y="3284"/>
                  </a:cubicBezTo>
                  <a:cubicBezTo>
                    <a:pt x="5532" y="3192"/>
                    <a:pt x="4225" y="3983"/>
                    <a:pt x="3678" y="5259"/>
                  </a:cubicBezTo>
                  <a:cubicBezTo>
                    <a:pt x="3222" y="6293"/>
                    <a:pt x="3161" y="7812"/>
                    <a:pt x="4803" y="9575"/>
                  </a:cubicBezTo>
                  <a:cubicBezTo>
                    <a:pt x="4803" y="9606"/>
                    <a:pt x="1003" y="8542"/>
                    <a:pt x="0" y="116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60"/>
            <p:cNvSpPr/>
            <p:nvPr/>
          </p:nvSpPr>
          <p:spPr>
            <a:xfrm>
              <a:off x="7613525" y="0"/>
              <a:ext cx="939275" cy="343475"/>
            </a:xfrm>
            <a:custGeom>
              <a:avLst/>
              <a:gdLst/>
              <a:ahLst/>
              <a:cxnLst/>
              <a:rect l="l" t="t" r="r" b="b"/>
              <a:pathLst>
                <a:path w="37571" h="13739" extrusionOk="0">
                  <a:moveTo>
                    <a:pt x="11396" y="7624"/>
                  </a:moveTo>
                  <a:cubicBezTo>
                    <a:pt x="11397" y="7646"/>
                    <a:pt x="11398" y="7668"/>
                    <a:pt x="11399" y="7690"/>
                  </a:cubicBezTo>
                  <a:cubicBezTo>
                    <a:pt x="11399" y="7679"/>
                    <a:pt x="11399" y="7656"/>
                    <a:pt x="11396" y="7624"/>
                  </a:cubicBezTo>
                  <a:close/>
                  <a:moveTo>
                    <a:pt x="15959" y="1125"/>
                  </a:moveTo>
                  <a:cubicBezTo>
                    <a:pt x="16384" y="1125"/>
                    <a:pt x="16840" y="1216"/>
                    <a:pt x="17266" y="1368"/>
                  </a:cubicBezTo>
                  <a:cubicBezTo>
                    <a:pt x="20396" y="2493"/>
                    <a:pt x="18968" y="7113"/>
                    <a:pt x="18968" y="7113"/>
                  </a:cubicBezTo>
                  <a:cubicBezTo>
                    <a:pt x="19667" y="6110"/>
                    <a:pt x="20396" y="5593"/>
                    <a:pt x="21096" y="5319"/>
                  </a:cubicBezTo>
                  <a:cubicBezTo>
                    <a:pt x="21430" y="5198"/>
                    <a:pt x="21764" y="5137"/>
                    <a:pt x="22099" y="5137"/>
                  </a:cubicBezTo>
                  <a:cubicBezTo>
                    <a:pt x="23983" y="5137"/>
                    <a:pt x="25533" y="6991"/>
                    <a:pt x="25047" y="8997"/>
                  </a:cubicBezTo>
                  <a:cubicBezTo>
                    <a:pt x="25017" y="9088"/>
                    <a:pt x="25017" y="9149"/>
                    <a:pt x="25017" y="9149"/>
                  </a:cubicBezTo>
                  <a:cubicBezTo>
                    <a:pt x="25412" y="8876"/>
                    <a:pt x="25807" y="8815"/>
                    <a:pt x="26141" y="8815"/>
                  </a:cubicBezTo>
                  <a:cubicBezTo>
                    <a:pt x="26871" y="8815"/>
                    <a:pt x="27388" y="9180"/>
                    <a:pt x="27388" y="9180"/>
                  </a:cubicBezTo>
                  <a:cubicBezTo>
                    <a:pt x="26597" y="4833"/>
                    <a:pt x="28543" y="3830"/>
                    <a:pt x="30154" y="3708"/>
                  </a:cubicBezTo>
                  <a:lnTo>
                    <a:pt x="30427" y="3708"/>
                  </a:lnTo>
                  <a:cubicBezTo>
                    <a:pt x="31704" y="3708"/>
                    <a:pt x="32889" y="4377"/>
                    <a:pt x="33497" y="5502"/>
                  </a:cubicBezTo>
                  <a:cubicBezTo>
                    <a:pt x="34743" y="7781"/>
                    <a:pt x="32707" y="9939"/>
                    <a:pt x="32707" y="9939"/>
                  </a:cubicBezTo>
                  <a:cubicBezTo>
                    <a:pt x="32980" y="9909"/>
                    <a:pt x="33223" y="9879"/>
                    <a:pt x="33467" y="9879"/>
                  </a:cubicBezTo>
                  <a:cubicBezTo>
                    <a:pt x="36567" y="9879"/>
                    <a:pt x="36354" y="12614"/>
                    <a:pt x="36354" y="12614"/>
                  </a:cubicBezTo>
                  <a:lnTo>
                    <a:pt x="1551" y="12614"/>
                  </a:lnTo>
                  <a:cubicBezTo>
                    <a:pt x="2129" y="10760"/>
                    <a:pt x="3709" y="10395"/>
                    <a:pt x="4895" y="10395"/>
                  </a:cubicBezTo>
                  <a:cubicBezTo>
                    <a:pt x="5715" y="10395"/>
                    <a:pt x="6354" y="10578"/>
                    <a:pt x="6354" y="10578"/>
                  </a:cubicBezTo>
                  <a:cubicBezTo>
                    <a:pt x="4712" y="8784"/>
                    <a:pt x="4773" y="7265"/>
                    <a:pt x="5229" y="6231"/>
                  </a:cubicBezTo>
                  <a:cubicBezTo>
                    <a:pt x="5746" y="5015"/>
                    <a:pt x="6962" y="4256"/>
                    <a:pt x="8269" y="4256"/>
                  </a:cubicBezTo>
                  <a:lnTo>
                    <a:pt x="8451" y="4256"/>
                  </a:lnTo>
                  <a:cubicBezTo>
                    <a:pt x="11017" y="4398"/>
                    <a:pt x="11363" y="7135"/>
                    <a:pt x="11396" y="7624"/>
                  </a:cubicBezTo>
                  <a:lnTo>
                    <a:pt x="11396" y="7624"/>
                  </a:lnTo>
                  <a:cubicBezTo>
                    <a:pt x="11236" y="3872"/>
                    <a:pt x="12835" y="2276"/>
                    <a:pt x="14105" y="1581"/>
                  </a:cubicBezTo>
                  <a:cubicBezTo>
                    <a:pt x="14682" y="1277"/>
                    <a:pt x="15320" y="1125"/>
                    <a:pt x="15959" y="1125"/>
                  </a:cubicBezTo>
                  <a:close/>
                  <a:moveTo>
                    <a:pt x="15959" y="0"/>
                  </a:moveTo>
                  <a:cubicBezTo>
                    <a:pt x="15138" y="0"/>
                    <a:pt x="14317" y="183"/>
                    <a:pt x="13588" y="578"/>
                  </a:cubicBezTo>
                  <a:cubicBezTo>
                    <a:pt x="12706" y="1034"/>
                    <a:pt x="11460" y="2006"/>
                    <a:pt x="10761" y="3921"/>
                  </a:cubicBezTo>
                  <a:cubicBezTo>
                    <a:pt x="10184" y="3465"/>
                    <a:pt x="9454" y="3161"/>
                    <a:pt x="8512" y="3100"/>
                  </a:cubicBezTo>
                  <a:lnTo>
                    <a:pt x="8299" y="3100"/>
                  </a:lnTo>
                  <a:cubicBezTo>
                    <a:pt x="6506" y="3100"/>
                    <a:pt x="4895" y="4164"/>
                    <a:pt x="4196" y="5775"/>
                  </a:cubicBezTo>
                  <a:cubicBezTo>
                    <a:pt x="3800" y="6657"/>
                    <a:pt x="3588" y="7873"/>
                    <a:pt x="4165" y="9301"/>
                  </a:cubicBezTo>
                  <a:cubicBezTo>
                    <a:pt x="2341" y="9514"/>
                    <a:pt x="1004" y="10578"/>
                    <a:pt x="487" y="12250"/>
                  </a:cubicBezTo>
                  <a:lnTo>
                    <a:pt x="1" y="13739"/>
                  </a:lnTo>
                  <a:lnTo>
                    <a:pt x="37418" y="13739"/>
                  </a:lnTo>
                  <a:lnTo>
                    <a:pt x="37479" y="12675"/>
                  </a:lnTo>
                  <a:cubicBezTo>
                    <a:pt x="37509" y="12523"/>
                    <a:pt x="37570" y="11064"/>
                    <a:pt x="36537" y="9909"/>
                  </a:cubicBezTo>
                  <a:cubicBezTo>
                    <a:pt x="36050" y="9392"/>
                    <a:pt x="35412" y="9058"/>
                    <a:pt x="34682" y="8876"/>
                  </a:cubicBezTo>
                  <a:cubicBezTo>
                    <a:pt x="35108" y="7842"/>
                    <a:pt x="35321" y="6444"/>
                    <a:pt x="34530" y="4955"/>
                  </a:cubicBezTo>
                  <a:cubicBezTo>
                    <a:pt x="33740" y="3496"/>
                    <a:pt x="32160" y="2584"/>
                    <a:pt x="30427" y="2584"/>
                  </a:cubicBezTo>
                  <a:lnTo>
                    <a:pt x="30093" y="2584"/>
                  </a:lnTo>
                  <a:cubicBezTo>
                    <a:pt x="28786" y="2675"/>
                    <a:pt x="27722" y="3192"/>
                    <a:pt x="27023" y="4104"/>
                  </a:cubicBezTo>
                  <a:cubicBezTo>
                    <a:pt x="26445" y="4833"/>
                    <a:pt x="26141" y="5806"/>
                    <a:pt x="26080" y="6961"/>
                  </a:cubicBezTo>
                  <a:cubicBezTo>
                    <a:pt x="25929" y="6505"/>
                    <a:pt x="25685" y="6049"/>
                    <a:pt x="25381" y="5623"/>
                  </a:cubicBezTo>
                  <a:cubicBezTo>
                    <a:pt x="24591" y="4620"/>
                    <a:pt x="23375" y="4012"/>
                    <a:pt x="22099" y="4012"/>
                  </a:cubicBezTo>
                  <a:cubicBezTo>
                    <a:pt x="21643" y="4012"/>
                    <a:pt x="21156" y="4104"/>
                    <a:pt x="20700" y="4256"/>
                  </a:cubicBezTo>
                  <a:cubicBezTo>
                    <a:pt x="20609" y="4286"/>
                    <a:pt x="20518" y="4347"/>
                    <a:pt x="20396" y="4377"/>
                  </a:cubicBezTo>
                  <a:cubicBezTo>
                    <a:pt x="20305" y="2705"/>
                    <a:pt x="19606" y="1003"/>
                    <a:pt x="17661" y="274"/>
                  </a:cubicBezTo>
                  <a:cubicBezTo>
                    <a:pt x="17114" y="91"/>
                    <a:pt x="16536" y="0"/>
                    <a:pt x="15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76" name="Google Shape;2776;p60"/>
          <p:cNvSpPr txBox="1">
            <a:spLocks noGrp="1"/>
          </p:cNvSpPr>
          <p:nvPr>
            <p:ph type="subTitle" idx="1"/>
          </p:nvPr>
        </p:nvSpPr>
        <p:spPr>
          <a:xfrm>
            <a:off x="945035" y="2601867"/>
            <a:ext cx="7253929" cy="1914938"/>
          </a:xfrm>
          <a:prstGeom prst="rect">
            <a:avLst/>
          </a:prstGeom>
          <a:solidFill>
            <a:schemeClr val="accent1">
              <a:lumMod val="20000"/>
              <a:lumOff val="80000"/>
            </a:schemeClr>
          </a:solidFill>
        </p:spPr>
        <p:txBody>
          <a:bodyPr spcFirstLastPara="1" wrap="square" lIns="0" tIns="0" rIns="0" bIns="0" anchor="t" anchorCtr="0">
            <a:noAutofit/>
          </a:bodyPr>
          <a:lstStyle/>
          <a:p>
            <a:pPr marL="0" lvl="0" indent="0" algn="just" rtl="0">
              <a:spcBef>
                <a:spcPts val="0"/>
              </a:spcBef>
              <a:spcAft>
                <a:spcPts val="1600"/>
              </a:spcAft>
              <a:buNone/>
            </a:pPr>
            <a:r>
              <a:rPr lang="en" sz="1800" dirty="0">
                <a:latin typeface="+mj-lt"/>
              </a:rPr>
              <a:t>”</a:t>
            </a:r>
            <a:r>
              <a:rPr lang="en-ID" sz="1800" i="0" dirty="0">
                <a:solidFill>
                  <a:srgbClr val="000000"/>
                </a:solidFill>
                <a:effectLst/>
                <a:latin typeface="+mj-lt"/>
              </a:rPr>
              <a:t> Dari </a:t>
            </a:r>
            <a:r>
              <a:rPr lang="en-US" sz="1800" dirty="0">
                <a:solidFill>
                  <a:srgbClr val="000000"/>
                </a:solidFill>
                <a:latin typeface="+mj-lt"/>
              </a:rPr>
              <a:t>Abu Salim </a:t>
            </a:r>
            <a:r>
              <a:rPr lang="en-US" sz="1800" dirty="0" err="1">
                <a:solidFill>
                  <a:srgbClr val="000000"/>
                </a:solidFill>
                <a:latin typeface="+mj-lt"/>
              </a:rPr>
              <a:t>berkata</a:t>
            </a:r>
            <a:r>
              <a:rPr lang="en-US" sz="1800" dirty="0">
                <a:solidFill>
                  <a:srgbClr val="000000"/>
                </a:solidFill>
                <a:latin typeface="+mj-lt"/>
              </a:rPr>
              <a:t>, Nabi </a:t>
            </a:r>
            <a:r>
              <a:rPr lang="en-ID" sz="1800" dirty="0">
                <a:solidFill>
                  <a:srgbClr val="000000"/>
                </a:solidFill>
                <a:latin typeface="+mj-lt"/>
              </a:rPr>
              <a:t>S</a:t>
            </a:r>
            <a:r>
              <a:rPr lang="en-ID" sz="1800" i="0" dirty="0">
                <a:solidFill>
                  <a:srgbClr val="000000"/>
                </a:solidFill>
                <a:effectLst/>
                <a:latin typeface="+mj-lt"/>
              </a:rPr>
              <a:t>aw. </a:t>
            </a:r>
            <a:r>
              <a:rPr lang="en-ID" sz="1800" i="0" dirty="0" err="1">
                <a:solidFill>
                  <a:srgbClr val="000000"/>
                </a:solidFill>
                <a:effectLst/>
                <a:latin typeface="+mj-lt"/>
              </a:rPr>
              <a:t>bersabda</a:t>
            </a:r>
            <a:r>
              <a:rPr lang="en-ID" sz="1800" i="0" dirty="0">
                <a:solidFill>
                  <a:srgbClr val="000000"/>
                </a:solidFill>
                <a:effectLst/>
                <a:latin typeface="+mj-lt"/>
              </a:rPr>
              <a:t>: </a:t>
            </a:r>
            <a:r>
              <a:rPr lang="en-ID" sz="1800" i="0" dirty="0" err="1">
                <a:solidFill>
                  <a:srgbClr val="000000"/>
                </a:solidFill>
                <a:effectLst/>
                <a:latin typeface="+mj-lt"/>
              </a:rPr>
              <a:t>Seorang</a:t>
            </a:r>
            <a:r>
              <a:rPr lang="en-ID" sz="1800" i="0" dirty="0">
                <a:solidFill>
                  <a:srgbClr val="000000"/>
                </a:solidFill>
                <a:effectLst/>
                <a:latin typeface="+mj-lt"/>
              </a:rPr>
              <a:t> </a:t>
            </a:r>
            <a:r>
              <a:rPr lang="en-ID" sz="1800" i="0" dirty="0" err="1">
                <a:solidFill>
                  <a:srgbClr val="000000"/>
                </a:solidFill>
                <a:effectLst/>
                <a:latin typeface="+mj-lt"/>
              </a:rPr>
              <a:t>muslim</a:t>
            </a:r>
            <a:r>
              <a:rPr lang="en-ID" sz="1800" i="0" dirty="0">
                <a:solidFill>
                  <a:srgbClr val="000000"/>
                </a:solidFill>
                <a:effectLst/>
                <a:latin typeface="+mj-lt"/>
              </a:rPr>
              <a:t> </a:t>
            </a:r>
            <a:r>
              <a:rPr lang="en-ID" sz="1800" i="0" dirty="0" err="1">
                <a:solidFill>
                  <a:srgbClr val="000000"/>
                </a:solidFill>
                <a:effectLst/>
                <a:latin typeface="+mj-lt"/>
              </a:rPr>
              <a:t>adalah</a:t>
            </a:r>
            <a:r>
              <a:rPr lang="en-ID" sz="1800" i="0" dirty="0">
                <a:solidFill>
                  <a:srgbClr val="000000"/>
                </a:solidFill>
                <a:effectLst/>
                <a:latin typeface="+mj-lt"/>
              </a:rPr>
              <a:t> </a:t>
            </a:r>
            <a:r>
              <a:rPr lang="en-ID" sz="1800" i="0" dirty="0" err="1">
                <a:solidFill>
                  <a:srgbClr val="000000"/>
                </a:solidFill>
                <a:effectLst/>
                <a:latin typeface="+mj-lt"/>
              </a:rPr>
              <a:t>saudara</a:t>
            </a:r>
            <a:r>
              <a:rPr lang="en-ID" sz="1800" i="0" dirty="0">
                <a:solidFill>
                  <a:srgbClr val="000000"/>
                </a:solidFill>
                <a:effectLst/>
                <a:latin typeface="+mj-lt"/>
              </a:rPr>
              <a:t> </a:t>
            </a:r>
            <a:r>
              <a:rPr lang="en-ID" sz="1800" i="0" dirty="0" err="1">
                <a:solidFill>
                  <a:srgbClr val="000000"/>
                </a:solidFill>
                <a:effectLst/>
                <a:latin typeface="+mj-lt"/>
              </a:rPr>
              <a:t>bagi</a:t>
            </a:r>
            <a:r>
              <a:rPr lang="en-ID" sz="1800" i="0" dirty="0">
                <a:solidFill>
                  <a:srgbClr val="000000"/>
                </a:solidFill>
                <a:effectLst/>
                <a:latin typeface="+mj-lt"/>
              </a:rPr>
              <a:t> </a:t>
            </a:r>
            <a:r>
              <a:rPr lang="en-ID" sz="1800" i="0" dirty="0" err="1">
                <a:solidFill>
                  <a:srgbClr val="000000"/>
                </a:solidFill>
                <a:effectLst/>
                <a:latin typeface="+mj-lt"/>
              </a:rPr>
              <a:t>muslim</a:t>
            </a:r>
            <a:r>
              <a:rPr lang="en-ID" sz="1800" i="0" dirty="0">
                <a:solidFill>
                  <a:srgbClr val="000000"/>
                </a:solidFill>
                <a:effectLst/>
                <a:latin typeface="+mj-lt"/>
              </a:rPr>
              <a:t> </a:t>
            </a:r>
            <a:r>
              <a:rPr lang="en-ID" sz="1800" i="0" dirty="0" err="1">
                <a:solidFill>
                  <a:srgbClr val="000000"/>
                </a:solidFill>
                <a:effectLst/>
                <a:latin typeface="+mj-lt"/>
              </a:rPr>
              <a:t>lainnya</a:t>
            </a:r>
            <a:r>
              <a:rPr lang="en-ID" sz="1800" i="0" dirty="0">
                <a:solidFill>
                  <a:srgbClr val="000000"/>
                </a:solidFill>
                <a:effectLst/>
                <a:latin typeface="+mj-lt"/>
              </a:rPr>
              <a:t>, </a:t>
            </a:r>
            <a:r>
              <a:rPr lang="en-ID" sz="1800" i="0" dirty="0" err="1">
                <a:solidFill>
                  <a:srgbClr val="000000"/>
                </a:solidFill>
                <a:effectLst/>
                <a:latin typeface="+mj-lt"/>
              </a:rPr>
              <a:t>dia</a:t>
            </a:r>
            <a:r>
              <a:rPr lang="en-ID" sz="1800" i="0" dirty="0">
                <a:solidFill>
                  <a:srgbClr val="000000"/>
                </a:solidFill>
                <a:effectLst/>
                <a:latin typeface="+mj-lt"/>
              </a:rPr>
              <a:t> </a:t>
            </a:r>
            <a:r>
              <a:rPr lang="en-ID" sz="1800" i="0" dirty="0" err="1">
                <a:solidFill>
                  <a:srgbClr val="000000"/>
                </a:solidFill>
                <a:effectLst/>
                <a:latin typeface="+mj-lt"/>
              </a:rPr>
              <a:t>tidak</a:t>
            </a:r>
            <a:r>
              <a:rPr lang="en-ID" sz="1800" i="0" dirty="0">
                <a:solidFill>
                  <a:srgbClr val="000000"/>
                </a:solidFill>
                <a:effectLst/>
                <a:latin typeface="+mj-lt"/>
              </a:rPr>
              <a:t> </a:t>
            </a:r>
            <a:r>
              <a:rPr lang="en-ID" sz="1800" i="0" dirty="0" err="1">
                <a:solidFill>
                  <a:srgbClr val="000000"/>
                </a:solidFill>
                <a:effectLst/>
                <a:latin typeface="+mj-lt"/>
              </a:rPr>
              <a:t>menzaliminya</a:t>
            </a:r>
            <a:r>
              <a:rPr lang="en-ID" sz="1800" i="0" dirty="0">
                <a:solidFill>
                  <a:srgbClr val="000000"/>
                </a:solidFill>
                <a:effectLst/>
                <a:latin typeface="+mj-lt"/>
              </a:rPr>
              <a:t> </a:t>
            </a:r>
            <a:r>
              <a:rPr lang="en-ID" sz="1800" i="0" dirty="0" err="1">
                <a:solidFill>
                  <a:srgbClr val="000000"/>
                </a:solidFill>
                <a:effectLst/>
                <a:latin typeface="+mj-lt"/>
              </a:rPr>
              <a:t>atau</a:t>
            </a:r>
            <a:r>
              <a:rPr lang="en-ID" sz="1800" i="0" dirty="0">
                <a:solidFill>
                  <a:srgbClr val="000000"/>
                </a:solidFill>
                <a:effectLst/>
                <a:latin typeface="+mj-lt"/>
              </a:rPr>
              <a:t> </a:t>
            </a:r>
            <a:r>
              <a:rPr lang="en-ID" sz="1800" i="0" dirty="0" err="1">
                <a:solidFill>
                  <a:srgbClr val="000000"/>
                </a:solidFill>
                <a:effectLst/>
                <a:latin typeface="+mj-lt"/>
              </a:rPr>
              <a:t>merendahkannya</a:t>
            </a:r>
            <a:r>
              <a:rPr lang="en-ID" sz="1800" i="0" dirty="0">
                <a:solidFill>
                  <a:srgbClr val="000000"/>
                </a:solidFill>
                <a:effectLst/>
                <a:latin typeface="+mj-lt"/>
              </a:rPr>
              <a:t>. </a:t>
            </a:r>
            <a:r>
              <a:rPr lang="en-ID" sz="1800" i="0" dirty="0" err="1">
                <a:solidFill>
                  <a:srgbClr val="000000"/>
                </a:solidFill>
                <a:effectLst/>
                <a:latin typeface="+mj-lt"/>
              </a:rPr>
              <a:t>Barang</a:t>
            </a:r>
            <a:r>
              <a:rPr lang="en-ID" sz="1800" i="0" dirty="0">
                <a:solidFill>
                  <a:srgbClr val="000000"/>
                </a:solidFill>
                <a:effectLst/>
                <a:latin typeface="+mj-lt"/>
              </a:rPr>
              <a:t> </a:t>
            </a:r>
            <a:r>
              <a:rPr lang="en-ID" sz="1800" i="0" dirty="0" err="1">
                <a:solidFill>
                  <a:srgbClr val="000000"/>
                </a:solidFill>
                <a:effectLst/>
                <a:latin typeface="+mj-lt"/>
              </a:rPr>
              <a:t>siapa</a:t>
            </a:r>
            <a:r>
              <a:rPr lang="en-ID" sz="1800" i="0" dirty="0">
                <a:solidFill>
                  <a:srgbClr val="000000"/>
                </a:solidFill>
                <a:effectLst/>
                <a:latin typeface="+mj-lt"/>
              </a:rPr>
              <a:t> yang </a:t>
            </a:r>
            <a:r>
              <a:rPr lang="en-ID" sz="1800" i="0" dirty="0" err="1">
                <a:solidFill>
                  <a:srgbClr val="000000"/>
                </a:solidFill>
                <a:effectLst/>
                <a:latin typeface="+mj-lt"/>
              </a:rPr>
              <a:t>membantu</a:t>
            </a:r>
            <a:r>
              <a:rPr lang="en-ID" sz="1800" i="0" dirty="0">
                <a:solidFill>
                  <a:srgbClr val="000000"/>
                </a:solidFill>
                <a:effectLst/>
                <a:latin typeface="+mj-lt"/>
              </a:rPr>
              <a:t> </a:t>
            </a:r>
            <a:r>
              <a:rPr lang="en-ID" sz="1800" i="0" dirty="0" err="1">
                <a:solidFill>
                  <a:srgbClr val="000000"/>
                </a:solidFill>
                <a:effectLst/>
                <a:latin typeface="+mj-lt"/>
              </a:rPr>
              <a:t>kebutuhan</a:t>
            </a:r>
            <a:r>
              <a:rPr lang="en-ID" sz="1800" i="0" dirty="0">
                <a:solidFill>
                  <a:srgbClr val="000000"/>
                </a:solidFill>
                <a:effectLst/>
                <a:latin typeface="+mj-lt"/>
              </a:rPr>
              <a:t> </a:t>
            </a:r>
            <a:r>
              <a:rPr lang="en-ID" sz="1800" i="0" dirty="0" err="1">
                <a:solidFill>
                  <a:srgbClr val="000000"/>
                </a:solidFill>
                <a:effectLst/>
                <a:latin typeface="+mj-lt"/>
              </a:rPr>
              <a:t>saudaranya</a:t>
            </a:r>
            <a:r>
              <a:rPr lang="en-ID" sz="1800" i="0" dirty="0">
                <a:solidFill>
                  <a:srgbClr val="000000"/>
                </a:solidFill>
                <a:effectLst/>
                <a:latin typeface="+mj-lt"/>
              </a:rPr>
              <a:t> </a:t>
            </a:r>
            <a:r>
              <a:rPr lang="en-ID" sz="1800" i="0" dirty="0" err="1">
                <a:solidFill>
                  <a:srgbClr val="000000"/>
                </a:solidFill>
                <a:effectLst/>
                <a:latin typeface="+mj-lt"/>
              </a:rPr>
              <a:t>maka</a:t>
            </a:r>
            <a:r>
              <a:rPr lang="en-ID" sz="1800" i="0" dirty="0">
                <a:solidFill>
                  <a:srgbClr val="000000"/>
                </a:solidFill>
                <a:effectLst/>
                <a:latin typeface="+mj-lt"/>
              </a:rPr>
              <a:t> Allah </a:t>
            </a:r>
            <a:r>
              <a:rPr lang="en-ID" sz="1800" i="0" dirty="0" err="1">
                <a:solidFill>
                  <a:srgbClr val="000000"/>
                </a:solidFill>
                <a:effectLst/>
                <a:latin typeface="+mj-lt"/>
              </a:rPr>
              <a:t>akan</a:t>
            </a:r>
            <a:r>
              <a:rPr lang="en-ID" sz="1800" i="0" dirty="0">
                <a:solidFill>
                  <a:srgbClr val="000000"/>
                </a:solidFill>
                <a:effectLst/>
                <a:latin typeface="+mj-lt"/>
              </a:rPr>
              <a:t> </a:t>
            </a:r>
            <a:r>
              <a:rPr lang="en-ID" sz="1800" i="0" dirty="0" err="1">
                <a:solidFill>
                  <a:srgbClr val="000000"/>
                </a:solidFill>
                <a:effectLst/>
                <a:latin typeface="+mj-lt"/>
              </a:rPr>
              <a:t>membantu</a:t>
            </a:r>
            <a:r>
              <a:rPr lang="en-ID" sz="1800" i="0" dirty="0">
                <a:solidFill>
                  <a:srgbClr val="000000"/>
                </a:solidFill>
                <a:effectLst/>
                <a:latin typeface="+mj-lt"/>
              </a:rPr>
              <a:t> </a:t>
            </a:r>
            <a:r>
              <a:rPr lang="en-ID" sz="1800" i="0" dirty="0" err="1">
                <a:solidFill>
                  <a:srgbClr val="000000"/>
                </a:solidFill>
                <a:effectLst/>
                <a:latin typeface="+mj-lt"/>
              </a:rPr>
              <a:t>kebutuhannya</a:t>
            </a:r>
            <a:r>
              <a:rPr lang="en-ID" sz="1800" i="0" dirty="0">
                <a:solidFill>
                  <a:srgbClr val="000000"/>
                </a:solidFill>
                <a:effectLst/>
                <a:latin typeface="+mj-lt"/>
              </a:rPr>
              <a:t>. </a:t>
            </a:r>
            <a:r>
              <a:rPr lang="en-ID" sz="1800" i="0" dirty="0" err="1">
                <a:solidFill>
                  <a:srgbClr val="000000"/>
                </a:solidFill>
                <a:effectLst/>
                <a:latin typeface="+mj-lt"/>
              </a:rPr>
              <a:t>Barang</a:t>
            </a:r>
            <a:r>
              <a:rPr lang="en-ID" sz="1800" i="0" dirty="0">
                <a:solidFill>
                  <a:srgbClr val="000000"/>
                </a:solidFill>
                <a:effectLst/>
                <a:latin typeface="+mj-lt"/>
              </a:rPr>
              <a:t> </a:t>
            </a:r>
            <a:r>
              <a:rPr lang="en-ID" sz="1800" i="0" dirty="0" err="1">
                <a:solidFill>
                  <a:srgbClr val="000000"/>
                </a:solidFill>
                <a:effectLst/>
                <a:latin typeface="+mj-lt"/>
              </a:rPr>
              <a:t>siapa</a:t>
            </a:r>
            <a:r>
              <a:rPr lang="en-ID" sz="1800" i="0" dirty="0">
                <a:solidFill>
                  <a:srgbClr val="000000"/>
                </a:solidFill>
                <a:effectLst/>
                <a:latin typeface="+mj-lt"/>
              </a:rPr>
              <a:t> yang </a:t>
            </a:r>
            <a:r>
              <a:rPr lang="en-ID" sz="1800" i="0" dirty="0" err="1">
                <a:solidFill>
                  <a:srgbClr val="000000"/>
                </a:solidFill>
                <a:effectLst/>
                <a:latin typeface="+mj-lt"/>
              </a:rPr>
              <a:t>menghilangkan</a:t>
            </a:r>
            <a:r>
              <a:rPr lang="en-ID" sz="1800" i="0" dirty="0">
                <a:solidFill>
                  <a:srgbClr val="000000"/>
                </a:solidFill>
                <a:effectLst/>
                <a:latin typeface="+mj-lt"/>
              </a:rPr>
              <a:t> </a:t>
            </a:r>
            <a:r>
              <a:rPr lang="en-ID" sz="1800" i="0" dirty="0" err="1">
                <a:solidFill>
                  <a:srgbClr val="000000"/>
                </a:solidFill>
                <a:effectLst/>
                <a:latin typeface="+mj-lt"/>
              </a:rPr>
              <a:t>satu</a:t>
            </a:r>
            <a:r>
              <a:rPr lang="en-ID" sz="1800" i="0" dirty="0">
                <a:solidFill>
                  <a:srgbClr val="000000"/>
                </a:solidFill>
                <a:effectLst/>
                <a:latin typeface="+mj-lt"/>
              </a:rPr>
              <a:t> </a:t>
            </a:r>
            <a:r>
              <a:rPr lang="en-ID" sz="1800" i="0" dirty="0" err="1">
                <a:solidFill>
                  <a:srgbClr val="000000"/>
                </a:solidFill>
                <a:effectLst/>
                <a:latin typeface="+mj-lt"/>
              </a:rPr>
              <a:t>kesusahan</a:t>
            </a:r>
            <a:r>
              <a:rPr lang="en-ID" sz="1800" i="0" dirty="0">
                <a:solidFill>
                  <a:srgbClr val="000000"/>
                </a:solidFill>
                <a:effectLst/>
                <a:latin typeface="+mj-lt"/>
              </a:rPr>
              <a:t> </a:t>
            </a:r>
            <a:r>
              <a:rPr lang="en-ID" sz="1800" i="0" dirty="0" err="1">
                <a:solidFill>
                  <a:srgbClr val="000000"/>
                </a:solidFill>
                <a:effectLst/>
                <a:latin typeface="+mj-lt"/>
              </a:rPr>
              <a:t>seorang</a:t>
            </a:r>
            <a:r>
              <a:rPr lang="en-ID" sz="1800" i="0" dirty="0">
                <a:solidFill>
                  <a:srgbClr val="000000"/>
                </a:solidFill>
                <a:effectLst/>
                <a:latin typeface="+mj-lt"/>
              </a:rPr>
              <a:t> </a:t>
            </a:r>
            <a:r>
              <a:rPr lang="en-ID" sz="1800" i="0" dirty="0" err="1">
                <a:solidFill>
                  <a:srgbClr val="000000"/>
                </a:solidFill>
                <a:effectLst/>
                <a:latin typeface="+mj-lt"/>
              </a:rPr>
              <a:t>muslim</a:t>
            </a:r>
            <a:r>
              <a:rPr lang="en-ID" sz="1800" i="0" dirty="0">
                <a:solidFill>
                  <a:srgbClr val="000000"/>
                </a:solidFill>
                <a:effectLst/>
                <a:latin typeface="+mj-lt"/>
              </a:rPr>
              <a:t>, </a:t>
            </a:r>
            <a:r>
              <a:rPr lang="en-ID" sz="1800" i="0" dirty="0" err="1">
                <a:solidFill>
                  <a:srgbClr val="000000"/>
                </a:solidFill>
                <a:effectLst/>
                <a:latin typeface="+mj-lt"/>
              </a:rPr>
              <a:t>maka</a:t>
            </a:r>
            <a:r>
              <a:rPr lang="en-ID" sz="1800" i="0" dirty="0">
                <a:solidFill>
                  <a:srgbClr val="000000"/>
                </a:solidFill>
                <a:effectLst/>
                <a:latin typeface="+mj-lt"/>
              </a:rPr>
              <a:t> Allah </a:t>
            </a:r>
            <a:r>
              <a:rPr lang="en-ID" sz="1800" i="0" dirty="0" err="1">
                <a:solidFill>
                  <a:srgbClr val="000000"/>
                </a:solidFill>
                <a:effectLst/>
                <a:latin typeface="+mj-lt"/>
              </a:rPr>
              <a:t>menghilangkan</a:t>
            </a:r>
            <a:r>
              <a:rPr lang="en-ID" sz="1800" i="0" dirty="0">
                <a:solidFill>
                  <a:srgbClr val="000000"/>
                </a:solidFill>
                <a:effectLst/>
                <a:latin typeface="+mj-lt"/>
              </a:rPr>
              <a:t> </a:t>
            </a:r>
            <a:r>
              <a:rPr lang="en-ID" sz="1800" i="0" dirty="0" err="1">
                <a:solidFill>
                  <a:srgbClr val="000000"/>
                </a:solidFill>
                <a:effectLst/>
                <a:latin typeface="+mj-lt"/>
              </a:rPr>
              <a:t>satu</a:t>
            </a:r>
            <a:r>
              <a:rPr lang="en-ID" sz="1800" i="0" dirty="0">
                <a:solidFill>
                  <a:srgbClr val="000000"/>
                </a:solidFill>
                <a:effectLst/>
                <a:latin typeface="+mj-lt"/>
              </a:rPr>
              <a:t> </a:t>
            </a:r>
            <a:r>
              <a:rPr lang="en-ID" sz="1800" i="0" dirty="0" err="1">
                <a:solidFill>
                  <a:srgbClr val="000000"/>
                </a:solidFill>
                <a:effectLst/>
                <a:latin typeface="+mj-lt"/>
              </a:rPr>
              <a:t>kesusahan</a:t>
            </a:r>
            <a:r>
              <a:rPr lang="en-ID" sz="1800" i="0" dirty="0">
                <a:solidFill>
                  <a:srgbClr val="000000"/>
                </a:solidFill>
                <a:effectLst/>
                <a:latin typeface="+mj-lt"/>
              </a:rPr>
              <a:t> </a:t>
            </a:r>
            <a:r>
              <a:rPr lang="en-ID" sz="1800" i="0" dirty="0" err="1">
                <a:solidFill>
                  <a:srgbClr val="000000"/>
                </a:solidFill>
                <a:effectLst/>
                <a:latin typeface="+mj-lt"/>
              </a:rPr>
              <a:t>baginya</a:t>
            </a:r>
            <a:r>
              <a:rPr lang="en-ID" sz="1800" i="0" dirty="0">
                <a:solidFill>
                  <a:srgbClr val="000000"/>
                </a:solidFill>
                <a:effectLst/>
                <a:latin typeface="+mj-lt"/>
              </a:rPr>
              <a:t> </a:t>
            </a:r>
            <a:r>
              <a:rPr lang="en-ID" sz="1800" i="0" dirty="0" err="1">
                <a:solidFill>
                  <a:srgbClr val="000000"/>
                </a:solidFill>
                <a:effectLst/>
                <a:latin typeface="+mj-lt"/>
              </a:rPr>
              <a:t>dari</a:t>
            </a:r>
            <a:r>
              <a:rPr lang="en-ID" sz="1800" i="0" dirty="0">
                <a:solidFill>
                  <a:srgbClr val="000000"/>
                </a:solidFill>
                <a:effectLst/>
                <a:latin typeface="+mj-lt"/>
              </a:rPr>
              <a:t> </a:t>
            </a:r>
            <a:r>
              <a:rPr lang="en-ID" sz="1800" i="0" dirty="0" err="1">
                <a:solidFill>
                  <a:srgbClr val="000000"/>
                </a:solidFill>
                <a:effectLst/>
                <a:latin typeface="+mj-lt"/>
              </a:rPr>
              <a:t>kesusahan-kesusahan</a:t>
            </a:r>
            <a:r>
              <a:rPr lang="en-ID" sz="1800" i="0" dirty="0">
                <a:solidFill>
                  <a:srgbClr val="000000"/>
                </a:solidFill>
                <a:effectLst/>
                <a:latin typeface="+mj-lt"/>
              </a:rPr>
              <a:t> </a:t>
            </a:r>
            <a:r>
              <a:rPr lang="en-ID" sz="1800" i="0" dirty="0" err="1">
                <a:solidFill>
                  <a:srgbClr val="000000"/>
                </a:solidFill>
                <a:effectLst/>
                <a:latin typeface="+mj-lt"/>
              </a:rPr>
              <a:t>hari</a:t>
            </a:r>
            <a:r>
              <a:rPr lang="en-ID" sz="1800" i="0" dirty="0">
                <a:solidFill>
                  <a:srgbClr val="000000"/>
                </a:solidFill>
                <a:effectLst/>
                <a:latin typeface="+mj-lt"/>
              </a:rPr>
              <a:t> </a:t>
            </a:r>
            <a:r>
              <a:rPr lang="en-ID" sz="1800" i="0" dirty="0" err="1">
                <a:solidFill>
                  <a:srgbClr val="000000"/>
                </a:solidFill>
                <a:effectLst/>
                <a:latin typeface="+mj-lt"/>
              </a:rPr>
              <a:t>kiamat</a:t>
            </a:r>
            <a:r>
              <a:rPr lang="en-ID" sz="1800" i="0" dirty="0">
                <a:solidFill>
                  <a:srgbClr val="000000"/>
                </a:solidFill>
                <a:effectLst/>
                <a:latin typeface="+mj-lt"/>
              </a:rPr>
              <a:t>. </a:t>
            </a:r>
            <a:r>
              <a:rPr lang="en-ID" sz="1800" i="0" dirty="0" err="1">
                <a:solidFill>
                  <a:srgbClr val="000000"/>
                </a:solidFill>
                <a:effectLst/>
                <a:latin typeface="+mj-lt"/>
              </a:rPr>
              <a:t>Barang</a:t>
            </a:r>
            <a:r>
              <a:rPr lang="en-ID" sz="1800" i="0" dirty="0">
                <a:solidFill>
                  <a:srgbClr val="000000"/>
                </a:solidFill>
                <a:effectLst/>
                <a:latin typeface="+mj-lt"/>
              </a:rPr>
              <a:t> </a:t>
            </a:r>
            <a:r>
              <a:rPr lang="en-ID" sz="1800" i="0" dirty="0" err="1">
                <a:solidFill>
                  <a:srgbClr val="000000"/>
                </a:solidFill>
                <a:effectLst/>
                <a:latin typeface="+mj-lt"/>
              </a:rPr>
              <a:t>siapa</a:t>
            </a:r>
            <a:r>
              <a:rPr lang="en-ID" sz="1800" i="0" dirty="0">
                <a:solidFill>
                  <a:srgbClr val="000000"/>
                </a:solidFill>
                <a:effectLst/>
                <a:latin typeface="+mj-lt"/>
              </a:rPr>
              <a:t> yang </a:t>
            </a:r>
            <a:r>
              <a:rPr lang="en-ID" sz="1800" i="0" dirty="0" err="1">
                <a:solidFill>
                  <a:srgbClr val="000000"/>
                </a:solidFill>
                <a:effectLst/>
                <a:latin typeface="+mj-lt"/>
              </a:rPr>
              <a:t>menutupi</a:t>
            </a:r>
            <a:r>
              <a:rPr lang="en-ID" sz="1800" i="0" dirty="0">
                <a:solidFill>
                  <a:srgbClr val="000000"/>
                </a:solidFill>
                <a:effectLst/>
                <a:latin typeface="+mj-lt"/>
              </a:rPr>
              <a:t> (</a:t>
            </a:r>
            <a:r>
              <a:rPr lang="en-ID" sz="1800" i="0" dirty="0" err="1">
                <a:solidFill>
                  <a:srgbClr val="000000"/>
                </a:solidFill>
                <a:effectLst/>
                <a:latin typeface="+mj-lt"/>
              </a:rPr>
              <a:t>aib</a:t>
            </a:r>
            <a:r>
              <a:rPr lang="en-ID" sz="1800" i="0" dirty="0">
                <a:solidFill>
                  <a:srgbClr val="000000"/>
                </a:solidFill>
                <a:effectLst/>
                <a:latin typeface="+mj-lt"/>
              </a:rPr>
              <a:t>) </a:t>
            </a:r>
            <a:r>
              <a:rPr lang="en-ID" sz="1800" i="0" dirty="0" err="1">
                <a:solidFill>
                  <a:srgbClr val="000000"/>
                </a:solidFill>
                <a:effectLst/>
                <a:latin typeface="+mj-lt"/>
              </a:rPr>
              <a:t>seorang</a:t>
            </a:r>
            <a:r>
              <a:rPr lang="en-ID" sz="1800" i="0" dirty="0">
                <a:solidFill>
                  <a:srgbClr val="000000"/>
                </a:solidFill>
                <a:effectLst/>
                <a:latin typeface="+mj-lt"/>
              </a:rPr>
              <a:t> </a:t>
            </a:r>
            <a:r>
              <a:rPr lang="en-ID" sz="1800" i="0" dirty="0" err="1">
                <a:solidFill>
                  <a:srgbClr val="000000"/>
                </a:solidFill>
                <a:effectLst/>
                <a:latin typeface="+mj-lt"/>
              </a:rPr>
              <a:t>muslim</a:t>
            </a:r>
            <a:r>
              <a:rPr lang="en-ID" sz="1800" i="0" dirty="0">
                <a:solidFill>
                  <a:srgbClr val="000000"/>
                </a:solidFill>
                <a:effectLst/>
                <a:latin typeface="+mj-lt"/>
              </a:rPr>
              <a:t> </a:t>
            </a:r>
            <a:r>
              <a:rPr lang="en-ID" sz="1800" i="0" dirty="0" err="1">
                <a:solidFill>
                  <a:srgbClr val="000000"/>
                </a:solidFill>
                <a:effectLst/>
                <a:latin typeface="+mj-lt"/>
              </a:rPr>
              <a:t>maka</a:t>
            </a:r>
            <a:r>
              <a:rPr lang="en-ID" sz="1800" i="0" dirty="0">
                <a:solidFill>
                  <a:srgbClr val="000000"/>
                </a:solidFill>
                <a:effectLst/>
                <a:latin typeface="+mj-lt"/>
              </a:rPr>
              <a:t> Allah </a:t>
            </a:r>
            <a:r>
              <a:rPr lang="en-ID" sz="1800" i="0" dirty="0" err="1">
                <a:solidFill>
                  <a:srgbClr val="000000"/>
                </a:solidFill>
                <a:effectLst/>
                <a:latin typeface="+mj-lt"/>
              </a:rPr>
              <a:t>akan</a:t>
            </a:r>
            <a:r>
              <a:rPr lang="en-ID" sz="1800" i="0" dirty="0">
                <a:solidFill>
                  <a:srgbClr val="000000"/>
                </a:solidFill>
                <a:effectLst/>
                <a:latin typeface="+mj-lt"/>
              </a:rPr>
              <a:t> </a:t>
            </a:r>
            <a:r>
              <a:rPr lang="en-ID" sz="1800" i="0" dirty="0" err="1">
                <a:solidFill>
                  <a:srgbClr val="000000"/>
                </a:solidFill>
                <a:effectLst/>
                <a:latin typeface="+mj-lt"/>
              </a:rPr>
              <a:t>menutupi</a:t>
            </a:r>
            <a:r>
              <a:rPr lang="en-ID" sz="1800" i="0" dirty="0">
                <a:solidFill>
                  <a:srgbClr val="000000"/>
                </a:solidFill>
                <a:effectLst/>
                <a:latin typeface="+mj-lt"/>
              </a:rPr>
              <a:t> (</a:t>
            </a:r>
            <a:r>
              <a:rPr lang="en-ID" sz="1800" i="0" dirty="0" err="1">
                <a:solidFill>
                  <a:srgbClr val="000000"/>
                </a:solidFill>
                <a:effectLst/>
                <a:latin typeface="+mj-lt"/>
              </a:rPr>
              <a:t>aibnya</a:t>
            </a:r>
            <a:r>
              <a:rPr lang="en-ID" sz="1800" i="0" dirty="0">
                <a:solidFill>
                  <a:srgbClr val="000000"/>
                </a:solidFill>
                <a:effectLst/>
                <a:latin typeface="+mj-lt"/>
              </a:rPr>
              <a:t>) pada </a:t>
            </a:r>
            <a:r>
              <a:rPr lang="en-ID" sz="1800" i="0" dirty="0" err="1">
                <a:solidFill>
                  <a:srgbClr val="000000"/>
                </a:solidFill>
                <a:effectLst/>
                <a:latin typeface="+mj-lt"/>
              </a:rPr>
              <a:t>hari</a:t>
            </a:r>
            <a:r>
              <a:rPr lang="en-ID" sz="1800" i="0" dirty="0">
                <a:solidFill>
                  <a:srgbClr val="000000"/>
                </a:solidFill>
                <a:effectLst/>
                <a:latin typeface="+mj-lt"/>
              </a:rPr>
              <a:t> </a:t>
            </a:r>
            <a:r>
              <a:rPr lang="en-ID" sz="1800" i="0" dirty="0" err="1">
                <a:solidFill>
                  <a:srgbClr val="000000"/>
                </a:solidFill>
                <a:effectLst/>
                <a:latin typeface="+mj-lt"/>
              </a:rPr>
              <a:t>kiamat</a:t>
            </a:r>
            <a:r>
              <a:rPr lang="ar-DZ" sz="1800" i="0" dirty="0">
                <a:solidFill>
                  <a:srgbClr val="000000"/>
                </a:solidFill>
                <a:effectLst/>
                <a:latin typeface="+mj-lt"/>
              </a:rPr>
              <a:t>"</a:t>
            </a:r>
            <a:r>
              <a:rPr lang="en-ID" sz="1800" i="0" dirty="0">
                <a:solidFill>
                  <a:srgbClr val="000000"/>
                </a:solidFill>
                <a:effectLst/>
                <a:latin typeface="+mj-lt"/>
              </a:rPr>
              <a:t>.</a:t>
            </a:r>
            <a:endParaRPr sz="1800" dirty="0">
              <a:latin typeface="+mj-lt"/>
            </a:endParaRPr>
          </a:p>
        </p:txBody>
      </p:sp>
      <p:grpSp>
        <p:nvGrpSpPr>
          <p:cNvPr id="2777" name="Google Shape;2777;p60"/>
          <p:cNvGrpSpPr/>
          <p:nvPr/>
        </p:nvGrpSpPr>
        <p:grpSpPr>
          <a:xfrm>
            <a:off x="1682196" y="899334"/>
            <a:ext cx="6092577" cy="1672416"/>
            <a:chOff x="2643649" y="1048888"/>
            <a:chExt cx="3856800" cy="2187207"/>
          </a:xfrm>
        </p:grpSpPr>
        <p:sp>
          <p:nvSpPr>
            <p:cNvPr id="2779" name="Google Shape;2779;p60"/>
            <p:cNvSpPr/>
            <p:nvPr/>
          </p:nvSpPr>
          <p:spPr>
            <a:xfrm rot="10800000" flipH="1">
              <a:off x="2643649" y="1266525"/>
              <a:ext cx="3856800" cy="1969570"/>
            </a:xfrm>
            <a:prstGeom prst="round2SameRect">
              <a:avLst>
                <a:gd name="adj1" fmla="val 6561"/>
                <a:gd name="adj2" fmla="val 0"/>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60"/>
            <p:cNvSpPr/>
            <p:nvPr/>
          </p:nvSpPr>
          <p:spPr>
            <a:xfrm>
              <a:off x="2643649" y="1048888"/>
              <a:ext cx="3856800" cy="274200"/>
            </a:xfrm>
            <a:prstGeom prst="round2SameRect">
              <a:avLst>
                <a:gd name="adj1" fmla="val 35758"/>
                <a:gd name="adj2" fmla="val 0"/>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xmlns="" id="{41354905-48C4-56FF-E46E-7691810CFE95}"/>
              </a:ext>
            </a:extLst>
          </p:cNvPr>
          <p:cNvSpPr txBox="1"/>
          <p:nvPr/>
        </p:nvSpPr>
        <p:spPr>
          <a:xfrm>
            <a:off x="1652337" y="946406"/>
            <a:ext cx="6092577" cy="1877437"/>
          </a:xfrm>
          <a:prstGeom prst="rect">
            <a:avLst/>
          </a:prstGeom>
          <a:noFill/>
        </p:spPr>
        <p:txBody>
          <a:bodyPr wrap="square" rtlCol="0">
            <a:spAutoFit/>
          </a:bodyPr>
          <a:lstStyle/>
          <a:p>
            <a:pPr algn="r"/>
            <a:r>
              <a:rPr lang="ar-DZ" sz="1800" b="1" dirty="0">
                <a:latin typeface="Arabic Typesetting" panose="03020402040406030203" pitchFamily="66" charset="-78"/>
                <a:cs typeface="Arabic Typesetting" panose="03020402040406030203" pitchFamily="66" charset="-78"/>
              </a:rPr>
              <a:t/>
            </a:r>
            <a:br>
              <a:rPr lang="ar-DZ" sz="1800" b="1" dirty="0">
                <a:latin typeface="Arabic Typesetting" panose="03020402040406030203" pitchFamily="66" charset="-78"/>
                <a:cs typeface="Arabic Typesetting" panose="03020402040406030203" pitchFamily="66" charset="-78"/>
              </a:rPr>
            </a:br>
            <a:r>
              <a:rPr lang="ar-DZ" sz="2000" b="1" i="0" dirty="0">
                <a:effectLst/>
                <a:latin typeface="Adobe Naskh Medium" panose="01010101010101010101"/>
                <a:cs typeface="+mj-cs"/>
              </a:rPr>
              <a:t>عَنْ أبي سالم عَن النّبي صلّى اللَّهُ عَلَيْهِ وَسَلَّمَ قَالَ:</a:t>
            </a:r>
            <a:r>
              <a:rPr lang="ar-DZ" sz="2000" b="1" dirty="0">
                <a:latin typeface="Adobe Naskh Medium" panose="01010101010101010101"/>
                <a:cs typeface="+mj-cs"/>
              </a:rPr>
              <a:t/>
            </a:r>
            <a:br>
              <a:rPr lang="ar-DZ" sz="2000" b="1" dirty="0">
                <a:latin typeface="Adobe Naskh Medium" panose="01010101010101010101"/>
                <a:cs typeface="+mj-cs"/>
              </a:rPr>
            </a:br>
            <a:r>
              <a:rPr lang="ar-DZ" sz="2000" b="1" i="0" dirty="0">
                <a:effectLst/>
                <a:latin typeface="Adobe Naskh Medium" panose="01010101010101010101"/>
                <a:cs typeface="+mj-cs"/>
              </a:rPr>
              <a:t>الْمُسْلِمُ أَخُو الْمُسْلِمِ لاَ يَظْلِمُهُ وَلاَ يُسْلِمُهُ، وَمَنْ كَانَ فِي حَاجَةِ أَخِيهِ فإنّ اللَّهُ فِي حَاجَتِهِ، وَمَنْ فَرَّجَ عَنْ مُسْلِمٍ كُرْبَةً فَرَّجَ اللَّهُ عَنْهُ كُرْبَةً مِنْ كُرُب يَوْمِ الْقِيَامَةِ، وَمَنْ سَتَرَ مُسْلِمًا سَتَرَهُ اللَّهُ يَوْمَ الْقِيَامَ (رواه ابو داود)</a:t>
            </a:r>
            <a:endParaRPr lang="en-ID" sz="2000" b="1" dirty="0">
              <a:latin typeface="Adobe Naskh Medium" panose="01010101010101010101"/>
              <a:cs typeface="+mj-cs"/>
            </a:endParaRPr>
          </a:p>
          <a:p>
            <a:endParaRPr lang="en-ID" dirty="0">
              <a:latin typeface="Adobe Naskh Medium"/>
            </a:endParaRPr>
          </a:p>
        </p:txBody>
      </p:sp>
      <p:pic>
        <p:nvPicPr>
          <p:cNvPr id="61" name="Picture 60">
            <a:extLst>
              <a:ext uri="{FF2B5EF4-FFF2-40B4-BE49-F238E27FC236}">
                <a16:creationId xmlns:a16="http://schemas.microsoft.com/office/drawing/2014/main" xmlns="" id="{3B11928E-F9F3-B0F0-1B19-9E56AD0ED2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43669"/>
            <a:ext cx="9143244" cy="49983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6"/>
        <p:cNvGrpSpPr/>
        <p:nvPr/>
      </p:nvGrpSpPr>
      <p:grpSpPr>
        <a:xfrm>
          <a:off x="0" y="0"/>
          <a:ext cx="0" cy="0"/>
          <a:chOff x="0" y="0"/>
          <a:chExt cx="0" cy="0"/>
        </a:xfrm>
      </p:grpSpPr>
      <p:pic>
        <p:nvPicPr>
          <p:cNvPr id="65" name="Picture 64">
            <a:extLst>
              <a:ext uri="{FF2B5EF4-FFF2-40B4-BE49-F238E27FC236}">
                <a16:creationId xmlns:a16="http://schemas.microsoft.com/office/drawing/2014/main" xmlns="" id="{E1F8E8D3-63D5-A035-0677-3DC2607DCA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944"/>
            <a:ext cx="9143244" cy="5143500"/>
          </a:xfrm>
          <a:prstGeom prst="rect">
            <a:avLst/>
          </a:prstGeom>
        </p:spPr>
      </p:pic>
      <p:sp>
        <p:nvSpPr>
          <p:cNvPr id="1657" name="Google Shape;1657;p37"/>
          <p:cNvSpPr/>
          <p:nvPr/>
        </p:nvSpPr>
        <p:spPr>
          <a:xfrm>
            <a:off x="7480325" y="545525"/>
            <a:ext cx="169500" cy="169500"/>
          </a:xfrm>
          <a:custGeom>
            <a:avLst/>
            <a:gdLst/>
            <a:ahLst/>
            <a:cxnLst/>
            <a:rect l="l" t="t" r="r" b="b"/>
            <a:pathLst>
              <a:path w="6780" h="6780" extrusionOk="0">
                <a:moveTo>
                  <a:pt x="700" y="1"/>
                </a:moveTo>
                <a:cubicBezTo>
                  <a:pt x="305" y="1"/>
                  <a:pt x="1" y="305"/>
                  <a:pt x="1" y="670"/>
                </a:cubicBezTo>
                <a:lnTo>
                  <a:pt x="1" y="6110"/>
                </a:lnTo>
                <a:cubicBezTo>
                  <a:pt x="1" y="6475"/>
                  <a:pt x="305" y="6779"/>
                  <a:pt x="700" y="6779"/>
                </a:cubicBezTo>
                <a:lnTo>
                  <a:pt x="6110" y="6779"/>
                </a:lnTo>
                <a:cubicBezTo>
                  <a:pt x="6475" y="6779"/>
                  <a:pt x="6779" y="6475"/>
                  <a:pt x="6779" y="6110"/>
                </a:cubicBezTo>
                <a:lnTo>
                  <a:pt x="6779" y="670"/>
                </a:lnTo>
                <a:cubicBezTo>
                  <a:pt x="6779" y="305"/>
                  <a:pt x="6506" y="1"/>
                  <a:pt x="6110" y="1"/>
                </a:cubicBezTo>
                <a:close/>
              </a:path>
            </a:pathLst>
          </a:custGeom>
          <a:solidFill>
            <a:srgbClr val="FE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7"/>
          <p:cNvSpPr/>
          <p:nvPr/>
        </p:nvSpPr>
        <p:spPr>
          <a:xfrm>
            <a:off x="7522125" y="633288"/>
            <a:ext cx="85900" cy="25"/>
          </a:xfrm>
          <a:custGeom>
            <a:avLst/>
            <a:gdLst/>
            <a:ahLst/>
            <a:cxnLst/>
            <a:rect l="l" t="t" r="r" b="b"/>
            <a:pathLst>
              <a:path w="3436" h="1" fill="none" extrusionOk="0">
                <a:moveTo>
                  <a:pt x="3435" y="0"/>
                </a:moveTo>
                <a:lnTo>
                  <a:pt x="1" y="0"/>
                </a:lnTo>
              </a:path>
            </a:pathLst>
          </a:custGeom>
          <a:noFill/>
          <a:ln w="28875" cap="rnd" cmpd="sng">
            <a:solidFill>
              <a:srgbClr val="4237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7"/>
          <p:cNvSpPr/>
          <p:nvPr/>
        </p:nvSpPr>
        <p:spPr>
          <a:xfrm>
            <a:off x="8024425" y="545525"/>
            <a:ext cx="169475" cy="169500"/>
          </a:xfrm>
          <a:custGeom>
            <a:avLst/>
            <a:gdLst/>
            <a:ahLst/>
            <a:cxnLst/>
            <a:rect l="l" t="t" r="r" b="b"/>
            <a:pathLst>
              <a:path w="6779" h="6780" extrusionOk="0">
                <a:moveTo>
                  <a:pt x="669" y="1"/>
                </a:moveTo>
                <a:cubicBezTo>
                  <a:pt x="274" y="1"/>
                  <a:pt x="0" y="305"/>
                  <a:pt x="0" y="670"/>
                </a:cubicBezTo>
                <a:lnTo>
                  <a:pt x="0" y="6110"/>
                </a:lnTo>
                <a:cubicBezTo>
                  <a:pt x="0" y="6475"/>
                  <a:pt x="274" y="6779"/>
                  <a:pt x="669" y="6779"/>
                </a:cubicBezTo>
                <a:lnTo>
                  <a:pt x="6079" y="6779"/>
                </a:lnTo>
                <a:cubicBezTo>
                  <a:pt x="6475" y="6779"/>
                  <a:pt x="6778" y="6475"/>
                  <a:pt x="6778" y="6110"/>
                </a:cubicBezTo>
                <a:lnTo>
                  <a:pt x="6778" y="670"/>
                </a:lnTo>
                <a:cubicBezTo>
                  <a:pt x="6778" y="305"/>
                  <a:pt x="6475" y="1"/>
                  <a:pt x="6079" y="1"/>
                </a:cubicBezTo>
                <a:close/>
              </a:path>
            </a:pathLst>
          </a:custGeom>
          <a:solidFill>
            <a:srgbClr val="FE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7"/>
          <p:cNvSpPr/>
          <p:nvPr/>
        </p:nvSpPr>
        <p:spPr>
          <a:xfrm>
            <a:off x="8024425" y="545525"/>
            <a:ext cx="169475" cy="169500"/>
          </a:xfrm>
          <a:custGeom>
            <a:avLst/>
            <a:gdLst/>
            <a:ahLst/>
            <a:cxnLst/>
            <a:rect l="l" t="t" r="r" b="b"/>
            <a:pathLst>
              <a:path w="6779" h="6780" fill="none" extrusionOk="0">
                <a:moveTo>
                  <a:pt x="6079" y="6779"/>
                </a:moveTo>
                <a:lnTo>
                  <a:pt x="669" y="6779"/>
                </a:lnTo>
                <a:cubicBezTo>
                  <a:pt x="274" y="6779"/>
                  <a:pt x="0" y="6475"/>
                  <a:pt x="0" y="6110"/>
                </a:cubicBezTo>
                <a:lnTo>
                  <a:pt x="0" y="670"/>
                </a:lnTo>
                <a:cubicBezTo>
                  <a:pt x="0" y="305"/>
                  <a:pt x="274" y="1"/>
                  <a:pt x="669" y="1"/>
                </a:cubicBezTo>
                <a:lnTo>
                  <a:pt x="6079" y="1"/>
                </a:lnTo>
                <a:cubicBezTo>
                  <a:pt x="6475" y="1"/>
                  <a:pt x="6778" y="305"/>
                  <a:pt x="6778" y="670"/>
                </a:cubicBezTo>
                <a:lnTo>
                  <a:pt x="6778" y="6110"/>
                </a:lnTo>
                <a:cubicBezTo>
                  <a:pt x="6778" y="6475"/>
                  <a:pt x="6475" y="6779"/>
                  <a:pt x="6079"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7"/>
          <p:cNvSpPr/>
          <p:nvPr/>
        </p:nvSpPr>
        <p:spPr>
          <a:xfrm>
            <a:off x="8029725" y="549325"/>
            <a:ext cx="158850" cy="160375"/>
          </a:xfrm>
          <a:custGeom>
            <a:avLst/>
            <a:gdLst/>
            <a:ahLst/>
            <a:cxnLst/>
            <a:rect l="l" t="t" r="r" b="b"/>
            <a:pathLst>
              <a:path w="6354" h="6415" fill="none" extrusionOk="0">
                <a:moveTo>
                  <a:pt x="1" y="1"/>
                </a:moveTo>
                <a:lnTo>
                  <a:pt x="6354" y="6414"/>
                </a:lnTo>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7"/>
          <p:cNvSpPr/>
          <p:nvPr/>
        </p:nvSpPr>
        <p:spPr>
          <a:xfrm>
            <a:off x="8028975" y="549325"/>
            <a:ext cx="158850" cy="160375"/>
          </a:xfrm>
          <a:custGeom>
            <a:avLst/>
            <a:gdLst/>
            <a:ahLst/>
            <a:cxnLst/>
            <a:rect l="l" t="t" r="r" b="b"/>
            <a:pathLst>
              <a:path w="6354" h="6415" fill="none" extrusionOk="0">
                <a:moveTo>
                  <a:pt x="6353" y="1"/>
                </a:moveTo>
                <a:lnTo>
                  <a:pt x="1" y="6414"/>
                </a:lnTo>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7"/>
          <p:cNvSpPr/>
          <p:nvPr/>
        </p:nvSpPr>
        <p:spPr>
          <a:xfrm>
            <a:off x="8024425" y="545525"/>
            <a:ext cx="169475" cy="169500"/>
          </a:xfrm>
          <a:custGeom>
            <a:avLst/>
            <a:gdLst/>
            <a:ahLst/>
            <a:cxnLst/>
            <a:rect l="l" t="t" r="r" b="b"/>
            <a:pathLst>
              <a:path w="6779" h="6780" fill="none" extrusionOk="0">
                <a:moveTo>
                  <a:pt x="6079" y="6779"/>
                </a:moveTo>
                <a:lnTo>
                  <a:pt x="669" y="6779"/>
                </a:lnTo>
                <a:cubicBezTo>
                  <a:pt x="274" y="6779"/>
                  <a:pt x="0" y="6475"/>
                  <a:pt x="0" y="6110"/>
                </a:cubicBezTo>
                <a:lnTo>
                  <a:pt x="0" y="670"/>
                </a:lnTo>
                <a:cubicBezTo>
                  <a:pt x="0" y="305"/>
                  <a:pt x="274" y="1"/>
                  <a:pt x="669" y="1"/>
                </a:cubicBezTo>
                <a:lnTo>
                  <a:pt x="6079" y="1"/>
                </a:lnTo>
                <a:cubicBezTo>
                  <a:pt x="6475" y="1"/>
                  <a:pt x="6778" y="305"/>
                  <a:pt x="6778" y="670"/>
                </a:cubicBezTo>
                <a:lnTo>
                  <a:pt x="6778" y="6110"/>
                </a:lnTo>
                <a:cubicBezTo>
                  <a:pt x="6778" y="6475"/>
                  <a:pt x="6475" y="6779"/>
                  <a:pt x="6079"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7"/>
          <p:cNvSpPr/>
          <p:nvPr/>
        </p:nvSpPr>
        <p:spPr>
          <a:xfrm>
            <a:off x="7752375" y="545525"/>
            <a:ext cx="169475" cy="169500"/>
          </a:xfrm>
          <a:custGeom>
            <a:avLst/>
            <a:gdLst/>
            <a:ahLst/>
            <a:cxnLst/>
            <a:rect l="l" t="t" r="r" b="b"/>
            <a:pathLst>
              <a:path w="6779" h="6780" extrusionOk="0">
                <a:moveTo>
                  <a:pt x="669" y="1"/>
                </a:moveTo>
                <a:cubicBezTo>
                  <a:pt x="305" y="1"/>
                  <a:pt x="1" y="305"/>
                  <a:pt x="1" y="670"/>
                </a:cubicBezTo>
                <a:lnTo>
                  <a:pt x="1" y="6110"/>
                </a:lnTo>
                <a:cubicBezTo>
                  <a:pt x="1" y="6475"/>
                  <a:pt x="305" y="6779"/>
                  <a:pt x="669" y="6779"/>
                </a:cubicBezTo>
                <a:lnTo>
                  <a:pt x="6110" y="6779"/>
                </a:lnTo>
                <a:cubicBezTo>
                  <a:pt x="6475" y="6779"/>
                  <a:pt x="6779" y="6475"/>
                  <a:pt x="6779" y="6110"/>
                </a:cubicBezTo>
                <a:lnTo>
                  <a:pt x="6779" y="670"/>
                </a:lnTo>
                <a:cubicBezTo>
                  <a:pt x="6779" y="305"/>
                  <a:pt x="6475" y="1"/>
                  <a:pt x="6110" y="1"/>
                </a:cubicBezTo>
                <a:close/>
              </a:path>
            </a:pathLst>
          </a:custGeom>
          <a:solidFill>
            <a:srgbClr val="FE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7"/>
          <p:cNvSpPr/>
          <p:nvPr/>
        </p:nvSpPr>
        <p:spPr>
          <a:xfrm>
            <a:off x="7752375" y="545525"/>
            <a:ext cx="169475" cy="169500"/>
          </a:xfrm>
          <a:custGeom>
            <a:avLst/>
            <a:gdLst/>
            <a:ahLst/>
            <a:cxnLst/>
            <a:rect l="l" t="t" r="r" b="b"/>
            <a:pathLst>
              <a:path w="6779" h="6780" fill="none" extrusionOk="0">
                <a:moveTo>
                  <a:pt x="6110" y="6779"/>
                </a:moveTo>
                <a:lnTo>
                  <a:pt x="669" y="6779"/>
                </a:lnTo>
                <a:cubicBezTo>
                  <a:pt x="305" y="6779"/>
                  <a:pt x="1" y="6475"/>
                  <a:pt x="1" y="6110"/>
                </a:cubicBezTo>
                <a:lnTo>
                  <a:pt x="1" y="670"/>
                </a:lnTo>
                <a:cubicBezTo>
                  <a:pt x="1" y="305"/>
                  <a:pt x="305" y="1"/>
                  <a:pt x="669" y="1"/>
                </a:cubicBezTo>
                <a:lnTo>
                  <a:pt x="6110" y="1"/>
                </a:lnTo>
                <a:cubicBezTo>
                  <a:pt x="6475"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7"/>
          <p:cNvSpPr/>
          <p:nvPr/>
        </p:nvSpPr>
        <p:spPr>
          <a:xfrm>
            <a:off x="7752375" y="545525"/>
            <a:ext cx="169475" cy="169500"/>
          </a:xfrm>
          <a:custGeom>
            <a:avLst/>
            <a:gdLst/>
            <a:ahLst/>
            <a:cxnLst/>
            <a:rect l="l" t="t" r="r" b="b"/>
            <a:pathLst>
              <a:path w="6779" h="6780" fill="none" extrusionOk="0">
                <a:moveTo>
                  <a:pt x="6110" y="6779"/>
                </a:moveTo>
                <a:lnTo>
                  <a:pt x="669" y="6779"/>
                </a:lnTo>
                <a:cubicBezTo>
                  <a:pt x="305" y="6779"/>
                  <a:pt x="1" y="6475"/>
                  <a:pt x="1" y="6110"/>
                </a:cubicBezTo>
                <a:lnTo>
                  <a:pt x="1" y="670"/>
                </a:lnTo>
                <a:cubicBezTo>
                  <a:pt x="1" y="305"/>
                  <a:pt x="305" y="1"/>
                  <a:pt x="669" y="1"/>
                </a:cubicBezTo>
                <a:lnTo>
                  <a:pt x="6110" y="1"/>
                </a:lnTo>
                <a:cubicBezTo>
                  <a:pt x="6475"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7"/>
          <p:cNvSpPr/>
          <p:nvPr/>
        </p:nvSpPr>
        <p:spPr>
          <a:xfrm>
            <a:off x="7794175" y="601000"/>
            <a:ext cx="85900" cy="64625"/>
          </a:xfrm>
          <a:custGeom>
            <a:avLst/>
            <a:gdLst/>
            <a:ahLst/>
            <a:cxnLst/>
            <a:rect l="l" t="t" r="r" b="b"/>
            <a:pathLst>
              <a:path w="3436" h="2585" fill="none" extrusionOk="0">
                <a:moveTo>
                  <a:pt x="0" y="1"/>
                </a:moveTo>
                <a:lnTo>
                  <a:pt x="3435" y="1"/>
                </a:lnTo>
                <a:lnTo>
                  <a:pt x="3435" y="2584"/>
                </a:lnTo>
                <a:lnTo>
                  <a:pt x="0" y="2584"/>
                </a:lnTo>
                <a:close/>
              </a:path>
            </a:pathLst>
          </a:custGeom>
          <a:noFill/>
          <a:ln w="23550" cap="rnd" cmpd="sng">
            <a:solidFill>
              <a:srgbClr val="4237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7"/>
          <p:cNvSpPr/>
          <p:nvPr/>
        </p:nvSpPr>
        <p:spPr>
          <a:xfrm>
            <a:off x="7480325" y="545525"/>
            <a:ext cx="169500" cy="169500"/>
          </a:xfrm>
          <a:custGeom>
            <a:avLst/>
            <a:gdLst/>
            <a:ahLst/>
            <a:cxnLst/>
            <a:rect l="l" t="t" r="r" b="b"/>
            <a:pathLst>
              <a:path w="6780" h="6780" fill="none" extrusionOk="0">
                <a:moveTo>
                  <a:pt x="6110" y="6779"/>
                </a:moveTo>
                <a:lnTo>
                  <a:pt x="700" y="6779"/>
                </a:lnTo>
                <a:cubicBezTo>
                  <a:pt x="305" y="6779"/>
                  <a:pt x="1" y="6475"/>
                  <a:pt x="1" y="6110"/>
                </a:cubicBezTo>
                <a:lnTo>
                  <a:pt x="1" y="670"/>
                </a:lnTo>
                <a:cubicBezTo>
                  <a:pt x="1" y="305"/>
                  <a:pt x="305" y="1"/>
                  <a:pt x="700" y="1"/>
                </a:cubicBezTo>
                <a:lnTo>
                  <a:pt x="6110" y="1"/>
                </a:lnTo>
                <a:cubicBezTo>
                  <a:pt x="6506"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7"/>
          <p:cNvSpPr/>
          <p:nvPr/>
        </p:nvSpPr>
        <p:spPr>
          <a:xfrm>
            <a:off x="7480325" y="545525"/>
            <a:ext cx="169500" cy="169500"/>
          </a:xfrm>
          <a:custGeom>
            <a:avLst/>
            <a:gdLst/>
            <a:ahLst/>
            <a:cxnLst/>
            <a:rect l="l" t="t" r="r" b="b"/>
            <a:pathLst>
              <a:path w="6780" h="6780" fill="none" extrusionOk="0">
                <a:moveTo>
                  <a:pt x="6110" y="6779"/>
                </a:moveTo>
                <a:lnTo>
                  <a:pt x="700" y="6779"/>
                </a:lnTo>
                <a:cubicBezTo>
                  <a:pt x="305" y="6779"/>
                  <a:pt x="1" y="6475"/>
                  <a:pt x="1" y="6110"/>
                </a:cubicBezTo>
                <a:lnTo>
                  <a:pt x="1" y="670"/>
                </a:lnTo>
                <a:cubicBezTo>
                  <a:pt x="1" y="305"/>
                  <a:pt x="305" y="1"/>
                  <a:pt x="700" y="1"/>
                </a:cubicBezTo>
                <a:lnTo>
                  <a:pt x="6110" y="1"/>
                </a:lnTo>
                <a:cubicBezTo>
                  <a:pt x="6506"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1" name="Google Shape;1691;p37"/>
          <p:cNvGrpSpPr/>
          <p:nvPr/>
        </p:nvGrpSpPr>
        <p:grpSpPr>
          <a:xfrm>
            <a:off x="117072" y="2377243"/>
            <a:ext cx="8009327" cy="1863873"/>
            <a:chOff x="609987" y="1079813"/>
            <a:chExt cx="2487660" cy="1557962"/>
          </a:xfrm>
          <a:solidFill>
            <a:schemeClr val="accent1">
              <a:lumMod val="20000"/>
              <a:lumOff val="80000"/>
            </a:schemeClr>
          </a:solidFill>
        </p:grpSpPr>
        <p:grpSp>
          <p:nvGrpSpPr>
            <p:cNvPr id="1692" name="Google Shape;1692;p37"/>
            <p:cNvGrpSpPr/>
            <p:nvPr/>
          </p:nvGrpSpPr>
          <p:grpSpPr>
            <a:xfrm>
              <a:off x="609987" y="1392098"/>
              <a:ext cx="2487660" cy="1245677"/>
              <a:chOff x="379752" y="66114"/>
              <a:chExt cx="8384429" cy="1245677"/>
            </a:xfrm>
            <a:grpFill/>
          </p:grpSpPr>
          <p:sp>
            <p:nvSpPr>
              <p:cNvPr id="1693" name="Google Shape;1693;p37"/>
              <p:cNvSpPr/>
              <p:nvPr/>
            </p:nvSpPr>
            <p:spPr>
              <a:xfrm>
                <a:off x="379752" y="66114"/>
                <a:ext cx="8384400" cy="364502"/>
              </a:xfrm>
              <a:prstGeom prst="round2SameRect">
                <a:avLst>
                  <a:gd name="adj1" fmla="val 50000"/>
                  <a:gd name="adj2" fmla="val 0"/>
                </a:avLst>
              </a:prstGeom>
              <a:grp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7"/>
              <p:cNvSpPr/>
              <p:nvPr/>
            </p:nvSpPr>
            <p:spPr>
              <a:xfrm rot="10800000" flipH="1">
                <a:off x="379781" y="430691"/>
                <a:ext cx="8384400" cy="881100"/>
              </a:xfrm>
              <a:prstGeom prst="round2SameRect">
                <a:avLst>
                  <a:gd name="adj1" fmla="val 13379"/>
                  <a:gd name="adj2" fmla="val 0"/>
                </a:avLst>
              </a:prstGeom>
              <a:grp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7" name="Google Shape;1697;p37"/>
            <p:cNvSpPr/>
            <p:nvPr/>
          </p:nvSpPr>
          <p:spPr>
            <a:xfrm flipH="1">
              <a:off x="1501431" y="1079813"/>
              <a:ext cx="116100" cy="120300"/>
            </a:xfrm>
            <a:prstGeom prst="corner">
              <a:avLst>
                <a:gd name="adj1" fmla="val 24015"/>
                <a:gd name="adj2" fmla="val 22208"/>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8" name="Google Shape;1698;p37"/>
          <p:cNvGrpSpPr/>
          <p:nvPr/>
        </p:nvGrpSpPr>
        <p:grpSpPr>
          <a:xfrm>
            <a:off x="117072" y="687660"/>
            <a:ext cx="8009348" cy="1837020"/>
            <a:chOff x="609978" y="1079813"/>
            <a:chExt cx="3088861" cy="1557962"/>
          </a:xfrm>
          <a:solidFill>
            <a:schemeClr val="accent2">
              <a:lumMod val="20000"/>
              <a:lumOff val="80000"/>
            </a:schemeClr>
          </a:solidFill>
        </p:grpSpPr>
        <p:grpSp>
          <p:nvGrpSpPr>
            <p:cNvPr id="1699" name="Google Shape;1699;p37"/>
            <p:cNvGrpSpPr/>
            <p:nvPr/>
          </p:nvGrpSpPr>
          <p:grpSpPr>
            <a:xfrm>
              <a:off x="609978" y="1419832"/>
              <a:ext cx="3088861" cy="1217943"/>
              <a:chOff x="379720" y="93848"/>
              <a:chExt cx="10410723" cy="1217943"/>
            </a:xfrm>
            <a:grpFill/>
          </p:grpSpPr>
          <p:sp>
            <p:nvSpPr>
              <p:cNvPr id="1700" name="Google Shape;1700;p37"/>
              <p:cNvSpPr/>
              <p:nvPr/>
            </p:nvSpPr>
            <p:spPr>
              <a:xfrm>
                <a:off x="379720" y="93848"/>
                <a:ext cx="10410658" cy="366821"/>
              </a:xfrm>
              <a:prstGeom prst="round2SameRect">
                <a:avLst>
                  <a:gd name="adj1" fmla="val 50000"/>
                  <a:gd name="adj2" fmla="val 0"/>
                </a:avLst>
              </a:prstGeom>
              <a:grp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1" name="Google Shape;1701;p37"/>
              <p:cNvSpPr/>
              <p:nvPr/>
            </p:nvSpPr>
            <p:spPr>
              <a:xfrm rot="10800000" flipH="1">
                <a:off x="379747" y="430691"/>
                <a:ext cx="10410696" cy="881100"/>
              </a:xfrm>
              <a:prstGeom prst="round2SameRect">
                <a:avLst>
                  <a:gd name="adj1" fmla="val 13379"/>
                  <a:gd name="adj2" fmla="val 0"/>
                </a:avLst>
              </a:prstGeom>
              <a:grp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4" name="Google Shape;1704;p37"/>
            <p:cNvSpPr/>
            <p:nvPr/>
          </p:nvSpPr>
          <p:spPr>
            <a:xfrm flipH="1">
              <a:off x="1501431" y="1079813"/>
              <a:ext cx="116100" cy="120300"/>
            </a:xfrm>
            <a:prstGeom prst="corner">
              <a:avLst>
                <a:gd name="adj1" fmla="val 24015"/>
                <a:gd name="adj2" fmla="val 22208"/>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5" name="Google Shape;1705;p37"/>
          <p:cNvSpPr txBox="1">
            <a:spLocks noGrp="1"/>
          </p:cNvSpPr>
          <p:nvPr>
            <p:ph type="title"/>
          </p:nvPr>
        </p:nvSpPr>
        <p:spPr>
          <a:xfrm>
            <a:off x="685800" y="-76748"/>
            <a:ext cx="8229600" cy="85725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 </a:t>
            </a:r>
            <a:endParaRPr dirty="0"/>
          </a:p>
        </p:txBody>
      </p:sp>
      <p:sp>
        <p:nvSpPr>
          <p:cNvPr id="1706" name="Google Shape;1706;p37"/>
          <p:cNvSpPr txBox="1">
            <a:spLocks noGrp="1"/>
          </p:cNvSpPr>
          <p:nvPr>
            <p:ph type="subTitle" idx="4294967295"/>
          </p:nvPr>
        </p:nvSpPr>
        <p:spPr>
          <a:xfrm>
            <a:off x="200690" y="1610183"/>
            <a:ext cx="7842061" cy="7493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US" sz="1800" dirty="0">
                <a:latin typeface="+mj-lt"/>
              </a:rPr>
              <a:t>Usaha </a:t>
            </a:r>
            <a:r>
              <a:rPr lang="en-US" sz="1800" dirty="0" err="1">
                <a:latin typeface="+mj-lt"/>
              </a:rPr>
              <a:t>saling</a:t>
            </a:r>
            <a:r>
              <a:rPr lang="en-US" sz="1800" dirty="0">
                <a:latin typeface="+mj-lt"/>
              </a:rPr>
              <a:t> </a:t>
            </a:r>
            <a:r>
              <a:rPr lang="en-US" sz="1800" dirty="0" err="1">
                <a:latin typeface="+mj-lt"/>
              </a:rPr>
              <a:t>melindungi</a:t>
            </a:r>
            <a:r>
              <a:rPr lang="en-US" sz="1800" dirty="0">
                <a:latin typeface="+mj-lt"/>
              </a:rPr>
              <a:t> dan </a:t>
            </a:r>
            <a:r>
              <a:rPr lang="en-US" sz="1800" dirty="0" err="1">
                <a:latin typeface="+mj-lt"/>
              </a:rPr>
              <a:t>tolong</a:t>
            </a:r>
            <a:r>
              <a:rPr lang="en-US" sz="1800" dirty="0">
                <a:latin typeface="+mj-lt"/>
              </a:rPr>
              <a:t> </a:t>
            </a:r>
            <a:r>
              <a:rPr lang="en-US" sz="1800" dirty="0" err="1">
                <a:latin typeface="+mj-lt"/>
              </a:rPr>
              <a:t>menolong</a:t>
            </a:r>
            <a:r>
              <a:rPr lang="en-US" sz="1800" dirty="0">
                <a:latin typeface="+mj-lt"/>
              </a:rPr>
              <a:t> di </a:t>
            </a:r>
            <a:r>
              <a:rPr lang="en-US" sz="1800" dirty="0" err="1">
                <a:latin typeface="+mj-lt"/>
              </a:rPr>
              <a:t>antara</a:t>
            </a:r>
            <a:r>
              <a:rPr lang="en-US" sz="1800" dirty="0">
                <a:latin typeface="+mj-lt"/>
              </a:rPr>
              <a:t> </a:t>
            </a:r>
            <a:r>
              <a:rPr lang="en-US" sz="1800" dirty="0" err="1">
                <a:latin typeface="+mj-lt"/>
              </a:rPr>
              <a:t>sejumlah</a:t>
            </a:r>
            <a:r>
              <a:rPr lang="en-US" sz="1800" dirty="0">
                <a:latin typeface="+mj-lt"/>
              </a:rPr>
              <a:t> orang/</a:t>
            </a:r>
            <a:r>
              <a:rPr lang="en-US" sz="1800" dirty="0" err="1">
                <a:latin typeface="+mj-lt"/>
              </a:rPr>
              <a:t>pihak</a:t>
            </a:r>
            <a:r>
              <a:rPr lang="en-US" sz="1800" dirty="0">
                <a:latin typeface="+mj-lt"/>
              </a:rPr>
              <a:t> </a:t>
            </a:r>
            <a:r>
              <a:rPr lang="en-US" sz="1800" dirty="0" err="1">
                <a:latin typeface="+mj-lt"/>
              </a:rPr>
              <a:t>melalui</a:t>
            </a:r>
            <a:r>
              <a:rPr lang="en-US" sz="1800" dirty="0">
                <a:latin typeface="+mj-lt"/>
              </a:rPr>
              <a:t> </a:t>
            </a:r>
            <a:r>
              <a:rPr lang="en-US" sz="1800" dirty="0" err="1">
                <a:latin typeface="+mj-lt"/>
              </a:rPr>
              <a:t>investasi</a:t>
            </a:r>
            <a:r>
              <a:rPr lang="en-US" sz="1800" dirty="0">
                <a:latin typeface="+mj-lt"/>
              </a:rPr>
              <a:t> </a:t>
            </a:r>
            <a:r>
              <a:rPr lang="en-US" sz="1800" dirty="0" err="1">
                <a:latin typeface="+mj-lt"/>
              </a:rPr>
              <a:t>dalam</a:t>
            </a:r>
            <a:r>
              <a:rPr lang="en-US" sz="1800" dirty="0">
                <a:latin typeface="+mj-lt"/>
              </a:rPr>
              <a:t> </a:t>
            </a:r>
            <a:r>
              <a:rPr lang="en-US" sz="1800" dirty="0" err="1">
                <a:latin typeface="+mj-lt"/>
              </a:rPr>
              <a:t>bentuk</a:t>
            </a:r>
            <a:r>
              <a:rPr lang="en-US" sz="1800" dirty="0">
                <a:latin typeface="+mj-lt"/>
              </a:rPr>
              <a:t> asset yang </a:t>
            </a:r>
            <a:r>
              <a:rPr lang="en-US" sz="1800" dirty="0" err="1">
                <a:latin typeface="+mj-lt"/>
              </a:rPr>
              <a:t>memberikan</a:t>
            </a:r>
            <a:r>
              <a:rPr lang="en-US" sz="1800" dirty="0">
                <a:latin typeface="+mj-lt"/>
              </a:rPr>
              <a:t> </a:t>
            </a:r>
            <a:r>
              <a:rPr lang="en-US" sz="1800" dirty="0" err="1">
                <a:latin typeface="+mj-lt"/>
              </a:rPr>
              <a:t>pola</a:t>
            </a:r>
            <a:r>
              <a:rPr lang="en-US" sz="1800" dirty="0">
                <a:latin typeface="+mj-lt"/>
              </a:rPr>
              <a:t> </a:t>
            </a:r>
            <a:r>
              <a:rPr lang="en-US" sz="1800" dirty="0" err="1">
                <a:latin typeface="+mj-lt"/>
              </a:rPr>
              <a:t>pengembalian</a:t>
            </a:r>
            <a:r>
              <a:rPr lang="en-US" sz="1800" dirty="0">
                <a:latin typeface="+mj-lt"/>
              </a:rPr>
              <a:t> </a:t>
            </a:r>
            <a:r>
              <a:rPr lang="en-US" sz="1800" dirty="0" err="1">
                <a:latin typeface="+mj-lt"/>
              </a:rPr>
              <a:t>untuk</a:t>
            </a:r>
            <a:r>
              <a:rPr lang="en-US" sz="1800" dirty="0">
                <a:latin typeface="+mj-lt"/>
              </a:rPr>
              <a:t> </a:t>
            </a:r>
            <a:r>
              <a:rPr lang="en-US" sz="1800" dirty="0" err="1">
                <a:latin typeface="+mj-lt"/>
              </a:rPr>
              <a:t>menghadapi</a:t>
            </a:r>
            <a:r>
              <a:rPr lang="en-US" sz="1800" dirty="0">
                <a:latin typeface="+mj-lt"/>
              </a:rPr>
              <a:t> </a:t>
            </a:r>
            <a:r>
              <a:rPr lang="en-US" sz="1800" dirty="0" err="1">
                <a:latin typeface="+mj-lt"/>
              </a:rPr>
              <a:t>risiko</a:t>
            </a:r>
            <a:r>
              <a:rPr lang="en-US" sz="1800" dirty="0">
                <a:latin typeface="+mj-lt"/>
              </a:rPr>
              <a:t> </a:t>
            </a:r>
            <a:r>
              <a:rPr lang="en-US" sz="1800" dirty="0" err="1">
                <a:latin typeface="+mj-lt"/>
              </a:rPr>
              <a:t>tertentu</a:t>
            </a:r>
            <a:r>
              <a:rPr lang="en-US" sz="1800" dirty="0">
                <a:latin typeface="+mj-lt"/>
              </a:rPr>
              <a:t> </a:t>
            </a:r>
            <a:r>
              <a:rPr lang="en-US" sz="1800" dirty="0" err="1">
                <a:latin typeface="+mj-lt"/>
              </a:rPr>
              <a:t>melalui</a:t>
            </a:r>
            <a:r>
              <a:rPr lang="en-US" sz="1800" dirty="0">
                <a:latin typeface="+mj-lt"/>
              </a:rPr>
              <a:t> </a:t>
            </a:r>
            <a:r>
              <a:rPr lang="en-US" sz="1800" dirty="0" err="1">
                <a:latin typeface="+mj-lt"/>
              </a:rPr>
              <a:t>akad</a:t>
            </a:r>
            <a:r>
              <a:rPr lang="en-US" sz="1800" dirty="0">
                <a:latin typeface="+mj-lt"/>
              </a:rPr>
              <a:t> yang </a:t>
            </a:r>
            <a:r>
              <a:rPr lang="en-US" sz="1800" dirty="0" err="1">
                <a:latin typeface="+mj-lt"/>
              </a:rPr>
              <a:t>sesuai</a:t>
            </a:r>
            <a:r>
              <a:rPr lang="en-US" sz="1800" dirty="0">
                <a:latin typeface="+mj-lt"/>
              </a:rPr>
              <a:t> </a:t>
            </a:r>
            <a:r>
              <a:rPr lang="en-US" sz="1800" dirty="0" err="1">
                <a:latin typeface="+mj-lt"/>
              </a:rPr>
              <a:t>dengan</a:t>
            </a:r>
            <a:r>
              <a:rPr lang="en-US" sz="1800" dirty="0">
                <a:latin typeface="+mj-lt"/>
              </a:rPr>
              <a:t> syariah.</a:t>
            </a:r>
            <a:endParaRPr sz="1800" dirty="0">
              <a:latin typeface="+mj-lt"/>
            </a:endParaRPr>
          </a:p>
        </p:txBody>
      </p:sp>
      <p:grpSp>
        <p:nvGrpSpPr>
          <p:cNvPr id="1736" name="Google Shape;1736;p37"/>
          <p:cNvGrpSpPr/>
          <p:nvPr/>
        </p:nvGrpSpPr>
        <p:grpSpPr>
          <a:xfrm>
            <a:off x="7718187" y="1177678"/>
            <a:ext cx="939275" cy="343475"/>
            <a:chOff x="631725" y="3333175"/>
            <a:chExt cx="939275" cy="343475"/>
          </a:xfrm>
        </p:grpSpPr>
        <p:sp>
          <p:nvSpPr>
            <p:cNvPr id="1737" name="Google Shape;1737;p37"/>
            <p:cNvSpPr/>
            <p:nvPr/>
          </p:nvSpPr>
          <p:spPr>
            <a:xfrm>
              <a:off x="670500" y="3357475"/>
              <a:ext cx="876175" cy="291075"/>
            </a:xfrm>
            <a:custGeom>
              <a:avLst/>
              <a:gdLst/>
              <a:ahLst/>
              <a:cxnLst/>
              <a:rect l="l" t="t" r="r" b="b"/>
              <a:pathLst>
                <a:path w="35047" h="11643" extrusionOk="0">
                  <a:moveTo>
                    <a:pt x="0" y="11642"/>
                  </a:moveTo>
                  <a:lnTo>
                    <a:pt x="34803" y="11642"/>
                  </a:lnTo>
                  <a:cubicBezTo>
                    <a:pt x="34803" y="11642"/>
                    <a:pt x="35046" y="8481"/>
                    <a:pt x="31156" y="8967"/>
                  </a:cubicBezTo>
                  <a:cubicBezTo>
                    <a:pt x="31156" y="8967"/>
                    <a:pt x="33192" y="6809"/>
                    <a:pt x="31946" y="4530"/>
                  </a:cubicBezTo>
                  <a:cubicBezTo>
                    <a:pt x="31308" y="3314"/>
                    <a:pt x="29970" y="2645"/>
                    <a:pt x="28603" y="2736"/>
                  </a:cubicBezTo>
                  <a:cubicBezTo>
                    <a:pt x="26992" y="2858"/>
                    <a:pt x="25046" y="3861"/>
                    <a:pt x="25837" y="8208"/>
                  </a:cubicBezTo>
                  <a:cubicBezTo>
                    <a:pt x="25837" y="8208"/>
                    <a:pt x="24712" y="7387"/>
                    <a:pt x="23435" y="8177"/>
                  </a:cubicBezTo>
                  <a:cubicBezTo>
                    <a:pt x="23435" y="8177"/>
                    <a:pt x="23466" y="8116"/>
                    <a:pt x="23496" y="8025"/>
                  </a:cubicBezTo>
                  <a:cubicBezTo>
                    <a:pt x="24074" y="5654"/>
                    <a:pt x="21824" y="3527"/>
                    <a:pt x="19545" y="4347"/>
                  </a:cubicBezTo>
                  <a:cubicBezTo>
                    <a:pt x="18845" y="4621"/>
                    <a:pt x="18086" y="5138"/>
                    <a:pt x="17386" y="6141"/>
                  </a:cubicBezTo>
                  <a:cubicBezTo>
                    <a:pt x="17386" y="6141"/>
                    <a:pt x="18845" y="1521"/>
                    <a:pt x="15715" y="396"/>
                  </a:cubicBezTo>
                  <a:cubicBezTo>
                    <a:pt x="14681" y="1"/>
                    <a:pt x="13526" y="92"/>
                    <a:pt x="12554" y="609"/>
                  </a:cubicBezTo>
                  <a:cubicBezTo>
                    <a:pt x="11277" y="1308"/>
                    <a:pt x="9666" y="2919"/>
                    <a:pt x="9848" y="6718"/>
                  </a:cubicBezTo>
                  <a:cubicBezTo>
                    <a:pt x="9848" y="6718"/>
                    <a:pt x="9727" y="3435"/>
                    <a:pt x="6900" y="3284"/>
                  </a:cubicBezTo>
                  <a:cubicBezTo>
                    <a:pt x="5532" y="3192"/>
                    <a:pt x="4225" y="3983"/>
                    <a:pt x="3678" y="5259"/>
                  </a:cubicBezTo>
                  <a:cubicBezTo>
                    <a:pt x="3222" y="6293"/>
                    <a:pt x="3161" y="7812"/>
                    <a:pt x="4803" y="9575"/>
                  </a:cubicBezTo>
                  <a:cubicBezTo>
                    <a:pt x="4803" y="9606"/>
                    <a:pt x="1003" y="8542"/>
                    <a:pt x="0" y="116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7"/>
            <p:cNvSpPr/>
            <p:nvPr/>
          </p:nvSpPr>
          <p:spPr>
            <a:xfrm>
              <a:off x="631725" y="3333175"/>
              <a:ext cx="939275" cy="343475"/>
            </a:xfrm>
            <a:custGeom>
              <a:avLst/>
              <a:gdLst/>
              <a:ahLst/>
              <a:cxnLst/>
              <a:rect l="l" t="t" r="r" b="b"/>
              <a:pathLst>
                <a:path w="37571" h="13739" extrusionOk="0">
                  <a:moveTo>
                    <a:pt x="11396" y="7624"/>
                  </a:moveTo>
                  <a:cubicBezTo>
                    <a:pt x="11397" y="7646"/>
                    <a:pt x="11398" y="7668"/>
                    <a:pt x="11399" y="7690"/>
                  </a:cubicBezTo>
                  <a:cubicBezTo>
                    <a:pt x="11399" y="7679"/>
                    <a:pt x="11399" y="7656"/>
                    <a:pt x="11396" y="7624"/>
                  </a:cubicBezTo>
                  <a:close/>
                  <a:moveTo>
                    <a:pt x="15959" y="1125"/>
                  </a:moveTo>
                  <a:cubicBezTo>
                    <a:pt x="16384" y="1125"/>
                    <a:pt x="16840" y="1216"/>
                    <a:pt x="17266" y="1368"/>
                  </a:cubicBezTo>
                  <a:cubicBezTo>
                    <a:pt x="20396" y="2493"/>
                    <a:pt x="18968" y="7113"/>
                    <a:pt x="18968" y="7113"/>
                  </a:cubicBezTo>
                  <a:cubicBezTo>
                    <a:pt x="19667" y="6110"/>
                    <a:pt x="20396" y="5593"/>
                    <a:pt x="21096" y="5319"/>
                  </a:cubicBezTo>
                  <a:cubicBezTo>
                    <a:pt x="21430" y="5198"/>
                    <a:pt x="21764" y="5137"/>
                    <a:pt x="22099" y="5137"/>
                  </a:cubicBezTo>
                  <a:cubicBezTo>
                    <a:pt x="23983" y="5137"/>
                    <a:pt x="25533" y="6991"/>
                    <a:pt x="25047" y="8997"/>
                  </a:cubicBezTo>
                  <a:cubicBezTo>
                    <a:pt x="25017" y="9088"/>
                    <a:pt x="25017" y="9149"/>
                    <a:pt x="25017" y="9149"/>
                  </a:cubicBezTo>
                  <a:cubicBezTo>
                    <a:pt x="25412" y="8876"/>
                    <a:pt x="25807" y="8815"/>
                    <a:pt x="26141" y="8815"/>
                  </a:cubicBezTo>
                  <a:cubicBezTo>
                    <a:pt x="26871" y="8815"/>
                    <a:pt x="27388" y="9180"/>
                    <a:pt x="27388" y="9180"/>
                  </a:cubicBezTo>
                  <a:cubicBezTo>
                    <a:pt x="26597" y="4833"/>
                    <a:pt x="28543" y="3830"/>
                    <a:pt x="30154" y="3708"/>
                  </a:cubicBezTo>
                  <a:lnTo>
                    <a:pt x="30427" y="3708"/>
                  </a:lnTo>
                  <a:cubicBezTo>
                    <a:pt x="31704" y="3708"/>
                    <a:pt x="32889" y="4377"/>
                    <a:pt x="33497" y="5502"/>
                  </a:cubicBezTo>
                  <a:cubicBezTo>
                    <a:pt x="34743" y="7781"/>
                    <a:pt x="32707" y="9939"/>
                    <a:pt x="32707" y="9939"/>
                  </a:cubicBezTo>
                  <a:cubicBezTo>
                    <a:pt x="32980" y="9909"/>
                    <a:pt x="33223" y="9879"/>
                    <a:pt x="33467" y="9879"/>
                  </a:cubicBezTo>
                  <a:cubicBezTo>
                    <a:pt x="36567" y="9879"/>
                    <a:pt x="36354" y="12614"/>
                    <a:pt x="36354" y="12614"/>
                  </a:cubicBezTo>
                  <a:lnTo>
                    <a:pt x="1551" y="12614"/>
                  </a:lnTo>
                  <a:cubicBezTo>
                    <a:pt x="2129" y="10760"/>
                    <a:pt x="3709" y="10395"/>
                    <a:pt x="4895" y="10395"/>
                  </a:cubicBezTo>
                  <a:cubicBezTo>
                    <a:pt x="5715" y="10395"/>
                    <a:pt x="6354" y="10578"/>
                    <a:pt x="6354" y="10578"/>
                  </a:cubicBezTo>
                  <a:cubicBezTo>
                    <a:pt x="4712" y="8784"/>
                    <a:pt x="4773" y="7265"/>
                    <a:pt x="5229" y="6231"/>
                  </a:cubicBezTo>
                  <a:cubicBezTo>
                    <a:pt x="5746" y="5015"/>
                    <a:pt x="6962" y="4256"/>
                    <a:pt x="8269" y="4256"/>
                  </a:cubicBezTo>
                  <a:lnTo>
                    <a:pt x="8451" y="4256"/>
                  </a:lnTo>
                  <a:cubicBezTo>
                    <a:pt x="11017" y="4398"/>
                    <a:pt x="11363" y="7135"/>
                    <a:pt x="11396" y="7624"/>
                  </a:cubicBezTo>
                  <a:lnTo>
                    <a:pt x="11396" y="7624"/>
                  </a:lnTo>
                  <a:cubicBezTo>
                    <a:pt x="11236" y="3872"/>
                    <a:pt x="12835" y="2276"/>
                    <a:pt x="14105" y="1581"/>
                  </a:cubicBezTo>
                  <a:cubicBezTo>
                    <a:pt x="14682" y="1277"/>
                    <a:pt x="15320" y="1125"/>
                    <a:pt x="15959" y="1125"/>
                  </a:cubicBezTo>
                  <a:close/>
                  <a:moveTo>
                    <a:pt x="15959" y="0"/>
                  </a:moveTo>
                  <a:cubicBezTo>
                    <a:pt x="15138" y="0"/>
                    <a:pt x="14317" y="183"/>
                    <a:pt x="13588" y="578"/>
                  </a:cubicBezTo>
                  <a:cubicBezTo>
                    <a:pt x="12706" y="1034"/>
                    <a:pt x="11460" y="2006"/>
                    <a:pt x="10761" y="3921"/>
                  </a:cubicBezTo>
                  <a:cubicBezTo>
                    <a:pt x="10184" y="3465"/>
                    <a:pt x="9454" y="3161"/>
                    <a:pt x="8512" y="3100"/>
                  </a:cubicBezTo>
                  <a:lnTo>
                    <a:pt x="8299" y="3100"/>
                  </a:lnTo>
                  <a:cubicBezTo>
                    <a:pt x="6506" y="3100"/>
                    <a:pt x="4895" y="4164"/>
                    <a:pt x="4196" y="5775"/>
                  </a:cubicBezTo>
                  <a:cubicBezTo>
                    <a:pt x="3800" y="6657"/>
                    <a:pt x="3588" y="7873"/>
                    <a:pt x="4165" y="9301"/>
                  </a:cubicBezTo>
                  <a:cubicBezTo>
                    <a:pt x="2341" y="9514"/>
                    <a:pt x="1004" y="10578"/>
                    <a:pt x="487" y="12250"/>
                  </a:cubicBezTo>
                  <a:lnTo>
                    <a:pt x="1" y="13739"/>
                  </a:lnTo>
                  <a:lnTo>
                    <a:pt x="37418" y="13739"/>
                  </a:lnTo>
                  <a:lnTo>
                    <a:pt x="37479" y="12675"/>
                  </a:lnTo>
                  <a:cubicBezTo>
                    <a:pt x="37509" y="12523"/>
                    <a:pt x="37570" y="11064"/>
                    <a:pt x="36537" y="9909"/>
                  </a:cubicBezTo>
                  <a:cubicBezTo>
                    <a:pt x="36050" y="9392"/>
                    <a:pt x="35412" y="9058"/>
                    <a:pt x="34682" y="8876"/>
                  </a:cubicBezTo>
                  <a:cubicBezTo>
                    <a:pt x="35108" y="7842"/>
                    <a:pt x="35321" y="6444"/>
                    <a:pt x="34530" y="4955"/>
                  </a:cubicBezTo>
                  <a:cubicBezTo>
                    <a:pt x="33740" y="3496"/>
                    <a:pt x="32160" y="2584"/>
                    <a:pt x="30427" y="2584"/>
                  </a:cubicBezTo>
                  <a:lnTo>
                    <a:pt x="30093" y="2584"/>
                  </a:lnTo>
                  <a:cubicBezTo>
                    <a:pt x="28786" y="2675"/>
                    <a:pt x="27722" y="3192"/>
                    <a:pt x="27023" y="4104"/>
                  </a:cubicBezTo>
                  <a:cubicBezTo>
                    <a:pt x="26445" y="4833"/>
                    <a:pt x="26141" y="5806"/>
                    <a:pt x="26080" y="6961"/>
                  </a:cubicBezTo>
                  <a:cubicBezTo>
                    <a:pt x="25929" y="6505"/>
                    <a:pt x="25685" y="6049"/>
                    <a:pt x="25381" y="5623"/>
                  </a:cubicBezTo>
                  <a:cubicBezTo>
                    <a:pt x="24591" y="4620"/>
                    <a:pt x="23375" y="4012"/>
                    <a:pt x="22099" y="4012"/>
                  </a:cubicBezTo>
                  <a:cubicBezTo>
                    <a:pt x="21643" y="4012"/>
                    <a:pt x="21156" y="4104"/>
                    <a:pt x="20700" y="4256"/>
                  </a:cubicBezTo>
                  <a:cubicBezTo>
                    <a:pt x="20609" y="4286"/>
                    <a:pt x="20518" y="4347"/>
                    <a:pt x="20396" y="4377"/>
                  </a:cubicBezTo>
                  <a:cubicBezTo>
                    <a:pt x="20305" y="2705"/>
                    <a:pt x="19606" y="1003"/>
                    <a:pt x="17661" y="274"/>
                  </a:cubicBezTo>
                  <a:cubicBezTo>
                    <a:pt x="17114" y="91"/>
                    <a:pt x="16536" y="0"/>
                    <a:pt x="15959" y="0"/>
                  </a:cubicBezTo>
                  <a:close/>
                </a:path>
              </a:pathLst>
            </a:custGeom>
            <a:solidFill>
              <a:srgbClr val="423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 name="Google Shape;1706;p37">
            <a:extLst>
              <a:ext uri="{FF2B5EF4-FFF2-40B4-BE49-F238E27FC236}">
                <a16:creationId xmlns:a16="http://schemas.microsoft.com/office/drawing/2014/main" xmlns="" id="{180D9D1D-8ADD-E9BF-0775-6DCD13259D6C}"/>
              </a:ext>
            </a:extLst>
          </p:cNvPr>
          <p:cNvSpPr txBox="1">
            <a:spLocks/>
          </p:cNvSpPr>
          <p:nvPr/>
        </p:nvSpPr>
        <p:spPr>
          <a:xfrm>
            <a:off x="200690" y="3259115"/>
            <a:ext cx="7842061" cy="74853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Zilla Slab"/>
              <a:buNone/>
              <a:defRPr sz="1400" b="0" i="0" u="none" strike="noStrike" cap="none">
                <a:solidFill>
                  <a:schemeClr val="dk1"/>
                </a:solidFill>
                <a:latin typeface="Zilla Slab"/>
                <a:ea typeface="Zilla Slab"/>
                <a:cs typeface="Zilla Slab"/>
                <a:sym typeface="Zilla Slab"/>
              </a:defRPr>
            </a:lvl1pPr>
            <a:lvl2pPr marL="914400" marR="0" lvl="1" indent="-317500" algn="l" rtl="0">
              <a:lnSpc>
                <a:spcPct val="100000"/>
              </a:lnSpc>
              <a:spcBef>
                <a:spcPts val="0"/>
              </a:spcBef>
              <a:spcAft>
                <a:spcPts val="0"/>
              </a:spcAft>
              <a:buClr>
                <a:schemeClr val="dk1"/>
              </a:buClr>
              <a:buSzPts val="1400"/>
              <a:buFont typeface="Zilla Slab"/>
              <a:buNone/>
              <a:defRPr sz="1400" b="0" i="0" u="none" strike="noStrike" cap="none">
                <a:solidFill>
                  <a:schemeClr val="dk1"/>
                </a:solidFill>
                <a:latin typeface="Zilla Slab"/>
                <a:ea typeface="Zilla Slab"/>
                <a:cs typeface="Zilla Slab"/>
                <a:sym typeface="Zilla Slab"/>
              </a:defRPr>
            </a:lvl2pPr>
            <a:lvl3pPr marL="1371600" marR="0" lvl="2" indent="-317500" algn="l" rtl="0">
              <a:lnSpc>
                <a:spcPct val="100000"/>
              </a:lnSpc>
              <a:spcBef>
                <a:spcPts val="0"/>
              </a:spcBef>
              <a:spcAft>
                <a:spcPts val="0"/>
              </a:spcAft>
              <a:buClr>
                <a:schemeClr val="dk1"/>
              </a:buClr>
              <a:buSzPts val="1400"/>
              <a:buFont typeface="Zilla Slab"/>
              <a:buNone/>
              <a:defRPr sz="1400" b="0" i="0" u="none" strike="noStrike" cap="none">
                <a:solidFill>
                  <a:schemeClr val="dk1"/>
                </a:solidFill>
                <a:latin typeface="Zilla Slab"/>
                <a:ea typeface="Zilla Slab"/>
                <a:cs typeface="Zilla Slab"/>
                <a:sym typeface="Zilla Slab"/>
              </a:defRPr>
            </a:lvl3pPr>
            <a:lvl4pPr marL="1828800" marR="0" lvl="3" indent="-317500" algn="l" rtl="0">
              <a:lnSpc>
                <a:spcPct val="100000"/>
              </a:lnSpc>
              <a:spcBef>
                <a:spcPts val="0"/>
              </a:spcBef>
              <a:spcAft>
                <a:spcPts val="0"/>
              </a:spcAft>
              <a:buClr>
                <a:schemeClr val="dk1"/>
              </a:buClr>
              <a:buSzPts val="1400"/>
              <a:buFont typeface="Zilla Slab"/>
              <a:buNone/>
              <a:defRPr sz="1400" b="0" i="0" u="none" strike="noStrike" cap="none">
                <a:solidFill>
                  <a:schemeClr val="dk1"/>
                </a:solidFill>
                <a:latin typeface="Zilla Slab"/>
                <a:ea typeface="Zilla Slab"/>
                <a:cs typeface="Zilla Slab"/>
                <a:sym typeface="Zilla Slab"/>
              </a:defRPr>
            </a:lvl4pPr>
            <a:lvl5pPr marL="2286000" marR="0" lvl="4" indent="-317500" algn="l" rtl="0">
              <a:lnSpc>
                <a:spcPct val="100000"/>
              </a:lnSpc>
              <a:spcBef>
                <a:spcPts val="0"/>
              </a:spcBef>
              <a:spcAft>
                <a:spcPts val="0"/>
              </a:spcAft>
              <a:buClr>
                <a:schemeClr val="dk1"/>
              </a:buClr>
              <a:buSzPts val="1400"/>
              <a:buFont typeface="Zilla Slab"/>
              <a:buNone/>
              <a:defRPr sz="1400" b="0" i="0" u="none" strike="noStrike" cap="none">
                <a:solidFill>
                  <a:schemeClr val="dk1"/>
                </a:solidFill>
                <a:latin typeface="Zilla Slab"/>
                <a:ea typeface="Zilla Slab"/>
                <a:cs typeface="Zilla Slab"/>
                <a:sym typeface="Zilla Slab"/>
              </a:defRPr>
            </a:lvl5pPr>
            <a:lvl6pPr marL="2743200" marR="0" lvl="5" indent="-317500" algn="l" rtl="0">
              <a:lnSpc>
                <a:spcPct val="100000"/>
              </a:lnSpc>
              <a:spcBef>
                <a:spcPts val="0"/>
              </a:spcBef>
              <a:spcAft>
                <a:spcPts val="0"/>
              </a:spcAft>
              <a:buClr>
                <a:schemeClr val="dk1"/>
              </a:buClr>
              <a:buSzPts val="1400"/>
              <a:buFont typeface="Zilla Slab"/>
              <a:buNone/>
              <a:defRPr sz="1400" b="0" i="0" u="none" strike="noStrike" cap="none">
                <a:solidFill>
                  <a:schemeClr val="dk1"/>
                </a:solidFill>
                <a:latin typeface="Zilla Slab"/>
                <a:ea typeface="Zilla Slab"/>
                <a:cs typeface="Zilla Slab"/>
                <a:sym typeface="Zilla Slab"/>
              </a:defRPr>
            </a:lvl6pPr>
            <a:lvl7pPr marL="3200400" marR="0" lvl="6" indent="-317500" algn="l" rtl="0">
              <a:lnSpc>
                <a:spcPct val="100000"/>
              </a:lnSpc>
              <a:spcBef>
                <a:spcPts val="0"/>
              </a:spcBef>
              <a:spcAft>
                <a:spcPts val="0"/>
              </a:spcAft>
              <a:buClr>
                <a:schemeClr val="dk1"/>
              </a:buClr>
              <a:buSzPts val="1400"/>
              <a:buFont typeface="Zilla Slab"/>
              <a:buNone/>
              <a:defRPr sz="1400" b="0" i="0" u="none" strike="noStrike" cap="none">
                <a:solidFill>
                  <a:schemeClr val="dk1"/>
                </a:solidFill>
                <a:latin typeface="Zilla Slab"/>
                <a:ea typeface="Zilla Slab"/>
                <a:cs typeface="Zilla Slab"/>
                <a:sym typeface="Zilla Slab"/>
              </a:defRPr>
            </a:lvl7pPr>
            <a:lvl8pPr marL="3657600" marR="0" lvl="7" indent="-317500" algn="l" rtl="0">
              <a:lnSpc>
                <a:spcPct val="100000"/>
              </a:lnSpc>
              <a:spcBef>
                <a:spcPts val="0"/>
              </a:spcBef>
              <a:spcAft>
                <a:spcPts val="0"/>
              </a:spcAft>
              <a:buClr>
                <a:schemeClr val="dk1"/>
              </a:buClr>
              <a:buSzPts val="1400"/>
              <a:buFont typeface="Zilla Slab"/>
              <a:buNone/>
              <a:defRPr sz="1400" b="0" i="0" u="none" strike="noStrike" cap="none">
                <a:solidFill>
                  <a:schemeClr val="dk1"/>
                </a:solidFill>
                <a:latin typeface="Zilla Slab"/>
                <a:ea typeface="Zilla Slab"/>
                <a:cs typeface="Zilla Slab"/>
                <a:sym typeface="Zilla Slab"/>
              </a:defRPr>
            </a:lvl8pPr>
            <a:lvl9pPr marL="4114800" marR="0" lvl="8" indent="-317500" algn="l" rtl="0">
              <a:lnSpc>
                <a:spcPct val="100000"/>
              </a:lnSpc>
              <a:spcBef>
                <a:spcPts val="0"/>
              </a:spcBef>
              <a:spcAft>
                <a:spcPts val="0"/>
              </a:spcAft>
              <a:buClr>
                <a:schemeClr val="dk1"/>
              </a:buClr>
              <a:buSzPts val="1400"/>
              <a:buFont typeface="Zilla Slab"/>
              <a:buNone/>
              <a:defRPr sz="1400" b="0" i="0" u="none" strike="noStrike" cap="none">
                <a:solidFill>
                  <a:schemeClr val="dk1"/>
                </a:solidFill>
                <a:latin typeface="Zilla Slab"/>
                <a:ea typeface="Zilla Slab"/>
                <a:cs typeface="Zilla Slab"/>
                <a:sym typeface="Zilla Slab"/>
              </a:defRPr>
            </a:lvl9pPr>
          </a:lstStyle>
          <a:p>
            <a:pPr marL="0" indent="0" algn="just"/>
            <a:r>
              <a:rPr lang="en-US" sz="1800" dirty="0">
                <a:latin typeface="+mj-lt"/>
              </a:rPr>
              <a:t>Telah </a:t>
            </a:r>
            <a:r>
              <a:rPr lang="en-US" sz="1800" dirty="0" err="1">
                <a:latin typeface="+mj-lt"/>
              </a:rPr>
              <a:t>ada</a:t>
            </a:r>
            <a:r>
              <a:rPr lang="en-US" sz="1800" dirty="0">
                <a:latin typeface="+mj-lt"/>
              </a:rPr>
              <a:t> </a:t>
            </a:r>
            <a:r>
              <a:rPr lang="en-US" sz="1800" dirty="0" err="1">
                <a:latin typeface="+mj-lt"/>
              </a:rPr>
              <a:t>sejak</a:t>
            </a:r>
            <a:r>
              <a:rPr lang="en-US" sz="1800" dirty="0">
                <a:latin typeface="+mj-lt"/>
              </a:rPr>
              <a:t> zaman Nabi Muhammad Saw yang </a:t>
            </a:r>
            <a:r>
              <a:rPr lang="en-US" sz="1800" dirty="0" err="1">
                <a:latin typeface="+mj-lt"/>
              </a:rPr>
              <a:t>disebut</a:t>
            </a:r>
            <a:r>
              <a:rPr lang="en-US" sz="1800" dirty="0">
                <a:latin typeface="+mj-lt"/>
              </a:rPr>
              <a:t> </a:t>
            </a:r>
            <a:r>
              <a:rPr lang="en-US" sz="1800" i="1" dirty="0" err="1">
                <a:latin typeface="+mj-lt"/>
              </a:rPr>
              <a:t>aqillah</a:t>
            </a:r>
            <a:r>
              <a:rPr lang="en-US" sz="1800" i="1" dirty="0">
                <a:latin typeface="+mj-lt"/>
              </a:rPr>
              <a:t>. </a:t>
            </a:r>
            <a:r>
              <a:rPr lang="en-US" sz="1800" dirty="0" err="1">
                <a:latin typeface="+mj-lt"/>
              </a:rPr>
              <a:t>Berdirinya</a:t>
            </a:r>
            <a:r>
              <a:rPr lang="en-US" sz="1800" dirty="0">
                <a:latin typeface="+mj-lt"/>
              </a:rPr>
              <a:t> </a:t>
            </a:r>
            <a:r>
              <a:rPr lang="en-US" sz="1800" dirty="0" err="1">
                <a:latin typeface="+mj-lt"/>
              </a:rPr>
              <a:t>asuransi</a:t>
            </a:r>
            <a:r>
              <a:rPr lang="en-US" sz="1800" dirty="0">
                <a:latin typeface="+mj-lt"/>
              </a:rPr>
              <a:t> syariah di Indonesia </a:t>
            </a:r>
            <a:r>
              <a:rPr lang="en-US" sz="1800" dirty="0" err="1">
                <a:latin typeface="+mj-lt"/>
              </a:rPr>
              <a:t>ditandai</a:t>
            </a:r>
            <a:r>
              <a:rPr lang="en-US" sz="1800" dirty="0">
                <a:latin typeface="+mj-lt"/>
              </a:rPr>
              <a:t> </a:t>
            </a:r>
            <a:r>
              <a:rPr lang="en-US" sz="1800" dirty="0" err="1">
                <a:latin typeface="+mj-lt"/>
              </a:rPr>
              <a:t>dengan</a:t>
            </a:r>
            <a:r>
              <a:rPr lang="en-US" sz="1800" dirty="0">
                <a:latin typeface="+mj-lt"/>
              </a:rPr>
              <a:t> </a:t>
            </a:r>
            <a:r>
              <a:rPr lang="en-US" sz="1800" dirty="0" err="1">
                <a:latin typeface="+mj-lt"/>
              </a:rPr>
              <a:t>didirikannya</a:t>
            </a:r>
            <a:r>
              <a:rPr lang="en-US" sz="1800" dirty="0">
                <a:latin typeface="+mj-lt"/>
              </a:rPr>
              <a:t> PT. Syarikat </a:t>
            </a:r>
            <a:r>
              <a:rPr lang="en-US" sz="1800" dirty="0" err="1">
                <a:latin typeface="+mj-lt"/>
              </a:rPr>
              <a:t>Tafakul</a:t>
            </a:r>
            <a:r>
              <a:rPr lang="en-US" sz="1800" dirty="0">
                <a:latin typeface="+mj-lt"/>
              </a:rPr>
              <a:t> Indonesia pada 24 </a:t>
            </a:r>
            <a:r>
              <a:rPr lang="en-US" sz="1800" dirty="0" err="1">
                <a:latin typeface="+mj-lt"/>
              </a:rPr>
              <a:t>Februari</a:t>
            </a:r>
            <a:r>
              <a:rPr lang="en-US" sz="1800" dirty="0">
                <a:latin typeface="+mj-lt"/>
              </a:rPr>
              <a:t> 1994.</a:t>
            </a:r>
          </a:p>
        </p:txBody>
      </p:sp>
      <p:grpSp>
        <p:nvGrpSpPr>
          <p:cNvPr id="60" name="Group 59">
            <a:extLst>
              <a:ext uri="{FF2B5EF4-FFF2-40B4-BE49-F238E27FC236}">
                <a16:creationId xmlns:a16="http://schemas.microsoft.com/office/drawing/2014/main" xmlns="" id="{48338688-EB94-9E66-D1ED-631D7BD12AFE}"/>
              </a:ext>
            </a:extLst>
          </p:cNvPr>
          <p:cNvGrpSpPr/>
          <p:nvPr/>
        </p:nvGrpSpPr>
        <p:grpSpPr>
          <a:xfrm>
            <a:off x="262147" y="197010"/>
            <a:ext cx="5007419" cy="570952"/>
            <a:chOff x="402780" y="373178"/>
            <a:chExt cx="5007419" cy="768032"/>
          </a:xfrm>
        </p:grpSpPr>
        <p:pic>
          <p:nvPicPr>
            <p:cNvPr id="61" name="Picture 60">
              <a:extLst>
                <a:ext uri="{FF2B5EF4-FFF2-40B4-BE49-F238E27FC236}">
                  <a16:creationId xmlns:a16="http://schemas.microsoft.com/office/drawing/2014/main" xmlns="" id="{7044595D-BB38-1038-503A-6783B0AD81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780" y="373178"/>
              <a:ext cx="5007419" cy="768032"/>
            </a:xfrm>
            <a:prstGeom prst="rect">
              <a:avLst/>
            </a:prstGeom>
          </p:spPr>
        </p:pic>
        <p:sp>
          <p:nvSpPr>
            <p:cNvPr id="62" name="TextBox 61">
              <a:extLst>
                <a:ext uri="{FF2B5EF4-FFF2-40B4-BE49-F238E27FC236}">
                  <a16:creationId xmlns:a16="http://schemas.microsoft.com/office/drawing/2014/main" xmlns="" id="{FC3AD28D-382E-6EC7-954D-31C12ACBFC40}"/>
                </a:ext>
              </a:extLst>
            </p:cNvPr>
            <p:cNvSpPr txBox="1"/>
            <p:nvPr/>
          </p:nvSpPr>
          <p:spPr>
            <a:xfrm>
              <a:off x="496030" y="468735"/>
              <a:ext cx="3115212" cy="523220"/>
            </a:xfrm>
            <a:prstGeom prst="rect">
              <a:avLst/>
            </a:prstGeom>
            <a:noFill/>
          </p:spPr>
          <p:txBody>
            <a:bodyPr wrap="none" rtlCol="0">
              <a:spAutoFit/>
            </a:bodyPr>
            <a:lstStyle/>
            <a:p>
              <a:r>
                <a:rPr lang="en-US" sz="2800" b="1" dirty="0"/>
                <a:t>A. </a:t>
              </a:r>
              <a:r>
                <a:rPr lang="en-US" sz="2800" b="1" dirty="0" err="1"/>
                <a:t>Asuransi</a:t>
              </a:r>
              <a:r>
                <a:rPr lang="en-US" sz="2800" b="1" dirty="0"/>
                <a:t> Syariah </a:t>
              </a:r>
            </a:p>
          </p:txBody>
        </p:sp>
      </p:grpSp>
      <p:sp>
        <p:nvSpPr>
          <p:cNvPr id="2" name="TextBox 1">
            <a:extLst>
              <a:ext uri="{FF2B5EF4-FFF2-40B4-BE49-F238E27FC236}">
                <a16:creationId xmlns:a16="http://schemas.microsoft.com/office/drawing/2014/main" xmlns="" id="{87365F78-DD82-DABF-70F3-9200757C0F49}"/>
              </a:ext>
            </a:extLst>
          </p:cNvPr>
          <p:cNvSpPr txBox="1"/>
          <p:nvPr/>
        </p:nvSpPr>
        <p:spPr>
          <a:xfrm>
            <a:off x="486538" y="1049596"/>
            <a:ext cx="2743200" cy="400110"/>
          </a:xfrm>
          <a:prstGeom prst="rect">
            <a:avLst/>
          </a:prstGeom>
          <a:noFill/>
        </p:spPr>
        <p:txBody>
          <a:bodyPr wrap="square" rtlCol="0">
            <a:spAutoFit/>
          </a:bodyPr>
          <a:lstStyle/>
          <a:p>
            <a:r>
              <a:rPr lang="en-US" sz="2000" b="1" spc="300" dirty="0" err="1">
                <a:latin typeface="+mj-lt"/>
              </a:rPr>
              <a:t>Pengertian</a:t>
            </a:r>
            <a:r>
              <a:rPr lang="en-US" sz="2000" b="1" spc="300" dirty="0">
                <a:solidFill>
                  <a:schemeClr val="bg1"/>
                </a:solidFill>
                <a:latin typeface="+mj-lt"/>
              </a:rPr>
              <a:t> </a:t>
            </a:r>
            <a:endParaRPr lang="en-ID" sz="2000" b="1" spc="300" dirty="0">
              <a:solidFill>
                <a:schemeClr val="bg1"/>
              </a:solidFill>
              <a:latin typeface="+mj-lt"/>
            </a:endParaRPr>
          </a:p>
        </p:txBody>
      </p:sp>
      <p:sp>
        <p:nvSpPr>
          <p:cNvPr id="64" name="TextBox 63">
            <a:extLst>
              <a:ext uri="{FF2B5EF4-FFF2-40B4-BE49-F238E27FC236}">
                <a16:creationId xmlns:a16="http://schemas.microsoft.com/office/drawing/2014/main" xmlns="" id="{6B377E2C-0AE8-938B-0704-78EEF1ED9A3A}"/>
              </a:ext>
            </a:extLst>
          </p:cNvPr>
          <p:cNvSpPr txBox="1"/>
          <p:nvPr/>
        </p:nvSpPr>
        <p:spPr>
          <a:xfrm>
            <a:off x="466484" y="2750846"/>
            <a:ext cx="3419715" cy="400110"/>
          </a:xfrm>
          <a:prstGeom prst="rect">
            <a:avLst/>
          </a:prstGeom>
          <a:noFill/>
        </p:spPr>
        <p:txBody>
          <a:bodyPr wrap="square" rtlCol="0">
            <a:spAutoFit/>
          </a:bodyPr>
          <a:lstStyle/>
          <a:p>
            <a:r>
              <a:rPr lang="en-US" sz="2000" b="1" spc="300" dirty="0">
                <a:latin typeface="+mj-lt"/>
              </a:rPr>
              <a:t>Sejarah </a:t>
            </a:r>
            <a:r>
              <a:rPr lang="en-US" sz="2000" b="1" spc="300" dirty="0" err="1">
                <a:latin typeface="+mj-lt"/>
              </a:rPr>
              <a:t>Berdirinya</a:t>
            </a:r>
            <a:r>
              <a:rPr lang="en-US" sz="2000" b="1" spc="300" dirty="0">
                <a:latin typeface="+mj-lt"/>
              </a:rPr>
              <a:t> </a:t>
            </a:r>
            <a:endParaRPr lang="en-ID" sz="2000" b="1" spc="300" dirty="0">
              <a:latin typeface="+mj-lt"/>
            </a:endParaRPr>
          </a:p>
        </p:txBody>
      </p:sp>
      <p:pic>
        <p:nvPicPr>
          <p:cNvPr id="66" name="Picture 65">
            <a:extLst>
              <a:ext uri="{FF2B5EF4-FFF2-40B4-BE49-F238E27FC236}">
                <a16:creationId xmlns:a16="http://schemas.microsoft.com/office/drawing/2014/main" xmlns="" id="{E7F9F091-8DFC-6136-FE2F-152176BF6D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643669"/>
            <a:ext cx="9143244" cy="4998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6"/>
        <p:cNvGrpSpPr/>
        <p:nvPr/>
      </p:nvGrpSpPr>
      <p:grpSpPr>
        <a:xfrm>
          <a:off x="0" y="0"/>
          <a:ext cx="0" cy="0"/>
          <a:chOff x="0" y="0"/>
          <a:chExt cx="0" cy="0"/>
        </a:xfrm>
      </p:grpSpPr>
      <p:pic>
        <p:nvPicPr>
          <p:cNvPr id="43" name="Picture 42">
            <a:extLst>
              <a:ext uri="{FF2B5EF4-FFF2-40B4-BE49-F238E27FC236}">
                <a16:creationId xmlns:a16="http://schemas.microsoft.com/office/drawing/2014/main" xmlns="" id="{48FB978E-C188-CBDB-CA03-3E23800DD9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944"/>
            <a:ext cx="9143244" cy="5143500"/>
          </a:xfrm>
          <a:prstGeom prst="rect">
            <a:avLst/>
          </a:prstGeom>
        </p:spPr>
      </p:pic>
      <p:sp>
        <p:nvSpPr>
          <p:cNvPr id="5" name="TextBox 4">
            <a:extLst>
              <a:ext uri="{FF2B5EF4-FFF2-40B4-BE49-F238E27FC236}">
                <a16:creationId xmlns:a16="http://schemas.microsoft.com/office/drawing/2014/main" xmlns="" id="{455CF261-2870-1AEE-3368-2CD180D7C85A}"/>
              </a:ext>
            </a:extLst>
          </p:cNvPr>
          <p:cNvSpPr txBox="1"/>
          <p:nvPr/>
        </p:nvSpPr>
        <p:spPr>
          <a:xfrm>
            <a:off x="5945126" y="3668638"/>
            <a:ext cx="2843273" cy="253916"/>
          </a:xfrm>
          <a:prstGeom prst="rect">
            <a:avLst/>
          </a:prstGeom>
          <a:noFill/>
        </p:spPr>
        <p:txBody>
          <a:bodyPr wrap="square" rtlCol="0">
            <a:spAutoFit/>
          </a:bodyPr>
          <a:lstStyle/>
          <a:p>
            <a:r>
              <a:rPr lang="en-US" sz="1050" dirty="0" err="1"/>
              <a:t>Sumber</a:t>
            </a:r>
            <a:r>
              <a:rPr lang="en-US" sz="1050" dirty="0"/>
              <a:t>: </a:t>
            </a:r>
            <a:r>
              <a:rPr lang="en-US" sz="1050" i="1" dirty="0"/>
              <a:t>freepik.com</a:t>
            </a:r>
            <a:r>
              <a:rPr lang="en-US" sz="1050" dirty="0"/>
              <a:t>/rawpixel.com</a:t>
            </a:r>
            <a:endParaRPr lang="en-ID" sz="1050" dirty="0"/>
          </a:p>
        </p:txBody>
      </p:sp>
      <p:sp>
        <p:nvSpPr>
          <p:cNvPr id="1657" name="Google Shape;1657;p37"/>
          <p:cNvSpPr/>
          <p:nvPr/>
        </p:nvSpPr>
        <p:spPr>
          <a:xfrm>
            <a:off x="7480325" y="545525"/>
            <a:ext cx="169500" cy="169500"/>
          </a:xfrm>
          <a:custGeom>
            <a:avLst/>
            <a:gdLst/>
            <a:ahLst/>
            <a:cxnLst/>
            <a:rect l="l" t="t" r="r" b="b"/>
            <a:pathLst>
              <a:path w="6780" h="6780" extrusionOk="0">
                <a:moveTo>
                  <a:pt x="700" y="1"/>
                </a:moveTo>
                <a:cubicBezTo>
                  <a:pt x="305" y="1"/>
                  <a:pt x="1" y="305"/>
                  <a:pt x="1" y="670"/>
                </a:cubicBezTo>
                <a:lnTo>
                  <a:pt x="1" y="6110"/>
                </a:lnTo>
                <a:cubicBezTo>
                  <a:pt x="1" y="6475"/>
                  <a:pt x="305" y="6779"/>
                  <a:pt x="700" y="6779"/>
                </a:cubicBezTo>
                <a:lnTo>
                  <a:pt x="6110" y="6779"/>
                </a:lnTo>
                <a:cubicBezTo>
                  <a:pt x="6475" y="6779"/>
                  <a:pt x="6779" y="6475"/>
                  <a:pt x="6779" y="6110"/>
                </a:cubicBezTo>
                <a:lnTo>
                  <a:pt x="6779" y="670"/>
                </a:lnTo>
                <a:cubicBezTo>
                  <a:pt x="6779" y="305"/>
                  <a:pt x="6506" y="1"/>
                  <a:pt x="6110" y="1"/>
                </a:cubicBezTo>
                <a:close/>
              </a:path>
            </a:pathLst>
          </a:custGeom>
          <a:solidFill>
            <a:srgbClr val="FE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7"/>
          <p:cNvSpPr/>
          <p:nvPr/>
        </p:nvSpPr>
        <p:spPr>
          <a:xfrm>
            <a:off x="7522125" y="633288"/>
            <a:ext cx="85900" cy="25"/>
          </a:xfrm>
          <a:custGeom>
            <a:avLst/>
            <a:gdLst/>
            <a:ahLst/>
            <a:cxnLst/>
            <a:rect l="l" t="t" r="r" b="b"/>
            <a:pathLst>
              <a:path w="3436" h="1" fill="none" extrusionOk="0">
                <a:moveTo>
                  <a:pt x="3435" y="0"/>
                </a:moveTo>
                <a:lnTo>
                  <a:pt x="1" y="0"/>
                </a:lnTo>
              </a:path>
            </a:pathLst>
          </a:custGeom>
          <a:noFill/>
          <a:ln w="28875" cap="rnd" cmpd="sng">
            <a:solidFill>
              <a:srgbClr val="4237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7"/>
          <p:cNvSpPr/>
          <p:nvPr/>
        </p:nvSpPr>
        <p:spPr>
          <a:xfrm>
            <a:off x="8024425" y="545525"/>
            <a:ext cx="169475" cy="169500"/>
          </a:xfrm>
          <a:custGeom>
            <a:avLst/>
            <a:gdLst/>
            <a:ahLst/>
            <a:cxnLst/>
            <a:rect l="l" t="t" r="r" b="b"/>
            <a:pathLst>
              <a:path w="6779" h="6780" extrusionOk="0">
                <a:moveTo>
                  <a:pt x="669" y="1"/>
                </a:moveTo>
                <a:cubicBezTo>
                  <a:pt x="274" y="1"/>
                  <a:pt x="0" y="305"/>
                  <a:pt x="0" y="670"/>
                </a:cubicBezTo>
                <a:lnTo>
                  <a:pt x="0" y="6110"/>
                </a:lnTo>
                <a:cubicBezTo>
                  <a:pt x="0" y="6475"/>
                  <a:pt x="274" y="6779"/>
                  <a:pt x="669" y="6779"/>
                </a:cubicBezTo>
                <a:lnTo>
                  <a:pt x="6079" y="6779"/>
                </a:lnTo>
                <a:cubicBezTo>
                  <a:pt x="6475" y="6779"/>
                  <a:pt x="6778" y="6475"/>
                  <a:pt x="6778" y="6110"/>
                </a:cubicBezTo>
                <a:lnTo>
                  <a:pt x="6778" y="670"/>
                </a:lnTo>
                <a:cubicBezTo>
                  <a:pt x="6778" y="305"/>
                  <a:pt x="6475" y="1"/>
                  <a:pt x="6079" y="1"/>
                </a:cubicBezTo>
                <a:close/>
              </a:path>
            </a:pathLst>
          </a:custGeom>
          <a:solidFill>
            <a:srgbClr val="FE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7"/>
          <p:cNvSpPr/>
          <p:nvPr/>
        </p:nvSpPr>
        <p:spPr>
          <a:xfrm>
            <a:off x="8024425" y="545525"/>
            <a:ext cx="169475" cy="169500"/>
          </a:xfrm>
          <a:custGeom>
            <a:avLst/>
            <a:gdLst/>
            <a:ahLst/>
            <a:cxnLst/>
            <a:rect l="l" t="t" r="r" b="b"/>
            <a:pathLst>
              <a:path w="6779" h="6780" fill="none" extrusionOk="0">
                <a:moveTo>
                  <a:pt x="6079" y="6779"/>
                </a:moveTo>
                <a:lnTo>
                  <a:pt x="669" y="6779"/>
                </a:lnTo>
                <a:cubicBezTo>
                  <a:pt x="274" y="6779"/>
                  <a:pt x="0" y="6475"/>
                  <a:pt x="0" y="6110"/>
                </a:cubicBezTo>
                <a:lnTo>
                  <a:pt x="0" y="670"/>
                </a:lnTo>
                <a:cubicBezTo>
                  <a:pt x="0" y="305"/>
                  <a:pt x="274" y="1"/>
                  <a:pt x="669" y="1"/>
                </a:cubicBezTo>
                <a:lnTo>
                  <a:pt x="6079" y="1"/>
                </a:lnTo>
                <a:cubicBezTo>
                  <a:pt x="6475" y="1"/>
                  <a:pt x="6778" y="305"/>
                  <a:pt x="6778" y="670"/>
                </a:cubicBezTo>
                <a:lnTo>
                  <a:pt x="6778" y="6110"/>
                </a:lnTo>
                <a:cubicBezTo>
                  <a:pt x="6778" y="6475"/>
                  <a:pt x="6475" y="6779"/>
                  <a:pt x="6079"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7"/>
          <p:cNvSpPr/>
          <p:nvPr/>
        </p:nvSpPr>
        <p:spPr>
          <a:xfrm>
            <a:off x="8029725" y="549325"/>
            <a:ext cx="158850" cy="160375"/>
          </a:xfrm>
          <a:custGeom>
            <a:avLst/>
            <a:gdLst/>
            <a:ahLst/>
            <a:cxnLst/>
            <a:rect l="l" t="t" r="r" b="b"/>
            <a:pathLst>
              <a:path w="6354" h="6415" fill="none" extrusionOk="0">
                <a:moveTo>
                  <a:pt x="1" y="1"/>
                </a:moveTo>
                <a:lnTo>
                  <a:pt x="6354" y="6414"/>
                </a:lnTo>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7"/>
          <p:cNvSpPr/>
          <p:nvPr/>
        </p:nvSpPr>
        <p:spPr>
          <a:xfrm>
            <a:off x="8028975" y="549325"/>
            <a:ext cx="158850" cy="160375"/>
          </a:xfrm>
          <a:custGeom>
            <a:avLst/>
            <a:gdLst/>
            <a:ahLst/>
            <a:cxnLst/>
            <a:rect l="l" t="t" r="r" b="b"/>
            <a:pathLst>
              <a:path w="6354" h="6415" fill="none" extrusionOk="0">
                <a:moveTo>
                  <a:pt x="6353" y="1"/>
                </a:moveTo>
                <a:lnTo>
                  <a:pt x="1" y="6414"/>
                </a:lnTo>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7"/>
          <p:cNvSpPr/>
          <p:nvPr/>
        </p:nvSpPr>
        <p:spPr>
          <a:xfrm>
            <a:off x="8024425" y="545525"/>
            <a:ext cx="169475" cy="169500"/>
          </a:xfrm>
          <a:custGeom>
            <a:avLst/>
            <a:gdLst/>
            <a:ahLst/>
            <a:cxnLst/>
            <a:rect l="l" t="t" r="r" b="b"/>
            <a:pathLst>
              <a:path w="6779" h="6780" fill="none" extrusionOk="0">
                <a:moveTo>
                  <a:pt x="6079" y="6779"/>
                </a:moveTo>
                <a:lnTo>
                  <a:pt x="669" y="6779"/>
                </a:lnTo>
                <a:cubicBezTo>
                  <a:pt x="274" y="6779"/>
                  <a:pt x="0" y="6475"/>
                  <a:pt x="0" y="6110"/>
                </a:cubicBezTo>
                <a:lnTo>
                  <a:pt x="0" y="670"/>
                </a:lnTo>
                <a:cubicBezTo>
                  <a:pt x="0" y="305"/>
                  <a:pt x="274" y="1"/>
                  <a:pt x="669" y="1"/>
                </a:cubicBezTo>
                <a:lnTo>
                  <a:pt x="6079" y="1"/>
                </a:lnTo>
                <a:cubicBezTo>
                  <a:pt x="6475" y="1"/>
                  <a:pt x="6778" y="305"/>
                  <a:pt x="6778" y="670"/>
                </a:cubicBezTo>
                <a:lnTo>
                  <a:pt x="6778" y="6110"/>
                </a:lnTo>
                <a:cubicBezTo>
                  <a:pt x="6778" y="6475"/>
                  <a:pt x="6475" y="6779"/>
                  <a:pt x="6079"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7"/>
          <p:cNvSpPr/>
          <p:nvPr/>
        </p:nvSpPr>
        <p:spPr>
          <a:xfrm>
            <a:off x="7752375" y="545525"/>
            <a:ext cx="169475" cy="169500"/>
          </a:xfrm>
          <a:custGeom>
            <a:avLst/>
            <a:gdLst/>
            <a:ahLst/>
            <a:cxnLst/>
            <a:rect l="l" t="t" r="r" b="b"/>
            <a:pathLst>
              <a:path w="6779" h="6780" extrusionOk="0">
                <a:moveTo>
                  <a:pt x="669" y="1"/>
                </a:moveTo>
                <a:cubicBezTo>
                  <a:pt x="305" y="1"/>
                  <a:pt x="1" y="305"/>
                  <a:pt x="1" y="670"/>
                </a:cubicBezTo>
                <a:lnTo>
                  <a:pt x="1" y="6110"/>
                </a:lnTo>
                <a:cubicBezTo>
                  <a:pt x="1" y="6475"/>
                  <a:pt x="305" y="6779"/>
                  <a:pt x="669" y="6779"/>
                </a:cubicBezTo>
                <a:lnTo>
                  <a:pt x="6110" y="6779"/>
                </a:lnTo>
                <a:cubicBezTo>
                  <a:pt x="6475" y="6779"/>
                  <a:pt x="6779" y="6475"/>
                  <a:pt x="6779" y="6110"/>
                </a:cubicBezTo>
                <a:lnTo>
                  <a:pt x="6779" y="670"/>
                </a:lnTo>
                <a:cubicBezTo>
                  <a:pt x="6779" y="305"/>
                  <a:pt x="6475" y="1"/>
                  <a:pt x="6110" y="1"/>
                </a:cubicBezTo>
                <a:close/>
              </a:path>
            </a:pathLst>
          </a:custGeom>
          <a:solidFill>
            <a:srgbClr val="FE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7"/>
          <p:cNvSpPr/>
          <p:nvPr/>
        </p:nvSpPr>
        <p:spPr>
          <a:xfrm>
            <a:off x="7752375" y="545525"/>
            <a:ext cx="169475" cy="169500"/>
          </a:xfrm>
          <a:custGeom>
            <a:avLst/>
            <a:gdLst/>
            <a:ahLst/>
            <a:cxnLst/>
            <a:rect l="l" t="t" r="r" b="b"/>
            <a:pathLst>
              <a:path w="6779" h="6780" fill="none" extrusionOk="0">
                <a:moveTo>
                  <a:pt x="6110" y="6779"/>
                </a:moveTo>
                <a:lnTo>
                  <a:pt x="669" y="6779"/>
                </a:lnTo>
                <a:cubicBezTo>
                  <a:pt x="305" y="6779"/>
                  <a:pt x="1" y="6475"/>
                  <a:pt x="1" y="6110"/>
                </a:cubicBezTo>
                <a:lnTo>
                  <a:pt x="1" y="670"/>
                </a:lnTo>
                <a:cubicBezTo>
                  <a:pt x="1" y="305"/>
                  <a:pt x="305" y="1"/>
                  <a:pt x="669" y="1"/>
                </a:cubicBezTo>
                <a:lnTo>
                  <a:pt x="6110" y="1"/>
                </a:lnTo>
                <a:cubicBezTo>
                  <a:pt x="6475"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7"/>
          <p:cNvSpPr/>
          <p:nvPr/>
        </p:nvSpPr>
        <p:spPr>
          <a:xfrm>
            <a:off x="7752375" y="545525"/>
            <a:ext cx="169475" cy="169500"/>
          </a:xfrm>
          <a:custGeom>
            <a:avLst/>
            <a:gdLst/>
            <a:ahLst/>
            <a:cxnLst/>
            <a:rect l="l" t="t" r="r" b="b"/>
            <a:pathLst>
              <a:path w="6779" h="6780" fill="none" extrusionOk="0">
                <a:moveTo>
                  <a:pt x="6110" y="6779"/>
                </a:moveTo>
                <a:lnTo>
                  <a:pt x="669" y="6779"/>
                </a:lnTo>
                <a:cubicBezTo>
                  <a:pt x="305" y="6779"/>
                  <a:pt x="1" y="6475"/>
                  <a:pt x="1" y="6110"/>
                </a:cubicBezTo>
                <a:lnTo>
                  <a:pt x="1" y="670"/>
                </a:lnTo>
                <a:cubicBezTo>
                  <a:pt x="1" y="305"/>
                  <a:pt x="305" y="1"/>
                  <a:pt x="669" y="1"/>
                </a:cubicBezTo>
                <a:lnTo>
                  <a:pt x="6110" y="1"/>
                </a:lnTo>
                <a:cubicBezTo>
                  <a:pt x="6475"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7"/>
          <p:cNvSpPr/>
          <p:nvPr/>
        </p:nvSpPr>
        <p:spPr>
          <a:xfrm>
            <a:off x="7794175" y="601000"/>
            <a:ext cx="85900" cy="64625"/>
          </a:xfrm>
          <a:custGeom>
            <a:avLst/>
            <a:gdLst/>
            <a:ahLst/>
            <a:cxnLst/>
            <a:rect l="l" t="t" r="r" b="b"/>
            <a:pathLst>
              <a:path w="3436" h="2585" fill="none" extrusionOk="0">
                <a:moveTo>
                  <a:pt x="0" y="1"/>
                </a:moveTo>
                <a:lnTo>
                  <a:pt x="3435" y="1"/>
                </a:lnTo>
                <a:lnTo>
                  <a:pt x="3435" y="2584"/>
                </a:lnTo>
                <a:lnTo>
                  <a:pt x="0" y="2584"/>
                </a:lnTo>
                <a:close/>
              </a:path>
            </a:pathLst>
          </a:custGeom>
          <a:noFill/>
          <a:ln w="23550" cap="rnd" cmpd="sng">
            <a:solidFill>
              <a:srgbClr val="4237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7"/>
          <p:cNvSpPr/>
          <p:nvPr/>
        </p:nvSpPr>
        <p:spPr>
          <a:xfrm>
            <a:off x="7480325" y="545525"/>
            <a:ext cx="169500" cy="169500"/>
          </a:xfrm>
          <a:custGeom>
            <a:avLst/>
            <a:gdLst/>
            <a:ahLst/>
            <a:cxnLst/>
            <a:rect l="l" t="t" r="r" b="b"/>
            <a:pathLst>
              <a:path w="6780" h="6780" fill="none" extrusionOk="0">
                <a:moveTo>
                  <a:pt x="6110" y="6779"/>
                </a:moveTo>
                <a:lnTo>
                  <a:pt x="700" y="6779"/>
                </a:lnTo>
                <a:cubicBezTo>
                  <a:pt x="305" y="6779"/>
                  <a:pt x="1" y="6475"/>
                  <a:pt x="1" y="6110"/>
                </a:cubicBezTo>
                <a:lnTo>
                  <a:pt x="1" y="670"/>
                </a:lnTo>
                <a:cubicBezTo>
                  <a:pt x="1" y="305"/>
                  <a:pt x="305" y="1"/>
                  <a:pt x="700" y="1"/>
                </a:cubicBezTo>
                <a:lnTo>
                  <a:pt x="6110" y="1"/>
                </a:lnTo>
                <a:cubicBezTo>
                  <a:pt x="6506"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7"/>
          <p:cNvSpPr/>
          <p:nvPr/>
        </p:nvSpPr>
        <p:spPr>
          <a:xfrm>
            <a:off x="7480325" y="545525"/>
            <a:ext cx="169500" cy="169500"/>
          </a:xfrm>
          <a:custGeom>
            <a:avLst/>
            <a:gdLst/>
            <a:ahLst/>
            <a:cxnLst/>
            <a:rect l="l" t="t" r="r" b="b"/>
            <a:pathLst>
              <a:path w="6780" h="6780" fill="none" extrusionOk="0">
                <a:moveTo>
                  <a:pt x="6110" y="6779"/>
                </a:moveTo>
                <a:lnTo>
                  <a:pt x="700" y="6779"/>
                </a:lnTo>
                <a:cubicBezTo>
                  <a:pt x="305" y="6779"/>
                  <a:pt x="1" y="6475"/>
                  <a:pt x="1" y="6110"/>
                </a:cubicBezTo>
                <a:lnTo>
                  <a:pt x="1" y="670"/>
                </a:lnTo>
                <a:cubicBezTo>
                  <a:pt x="1" y="305"/>
                  <a:pt x="305" y="1"/>
                  <a:pt x="700" y="1"/>
                </a:cubicBezTo>
                <a:lnTo>
                  <a:pt x="6110" y="1"/>
                </a:lnTo>
                <a:cubicBezTo>
                  <a:pt x="6506" y="1"/>
                  <a:pt x="6779" y="305"/>
                  <a:pt x="6779" y="670"/>
                </a:cubicBezTo>
                <a:lnTo>
                  <a:pt x="6779" y="6110"/>
                </a:lnTo>
                <a:cubicBezTo>
                  <a:pt x="6779" y="6475"/>
                  <a:pt x="6475" y="6779"/>
                  <a:pt x="6110" y="6779"/>
                </a:cubicBezTo>
                <a:close/>
              </a:path>
            </a:pathLst>
          </a:custGeom>
          <a:noFill/>
          <a:ln w="28875" cap="flat" cmpd="sng">
            <a:solidFill>
              <a:srgbClr val="42375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8" name="Google Shape;1698;p37"/>
          <p:cNvGrpSpPr/>
          <p:nvPr/>
        </p:nvGrpSpPr>
        <p:grpSpPr>
          <a:xfrm>
            <a:off x="355397" y="687660"/>
            <a:ext cx="5007419" cy="3091863"/>
            <a:chOff x="609978" y="1079813"/>
            <a:chExt cx="3088861" cy="1557962"/>
          </a:xfrm>
          <a:solidFill>
            <a:schemeClr val="accent2">
              <a:lumMod val="20000"/>
              <a:lumOff val="80000"/>
            </a:schemeClr>
          </a:solidFill>
        </p:grpSpPr>
        <p:grpSp>
          <p:nvGrpSpPr>
            <p:cNvPr id="1699" name="Google Shape;1699;p37"/>
            <p:cNvGrpSpPr/>
            <p:nvPr/>
          </p:nvGrpSpPr>
          <p:grpSpPr>
            <a:xfrm>
              <a:off x="609978" y="1411378"/>
              <a:ext cx="3088861" cy="1226397"/>
              <a:chOff x="379720" y="85394"/>
              <a:chExt cx="10410723" cy="1226397"/>
            </a:xfrm>
            <a:grpFill/>
          </p:grpSpPr>
          <p:sp>
            <p:nvSpPr>
              <p:cNvPr id="1700" name="Google Shape;1700;p37"/>
              <p:cNvSpPr/>
              <p:nvPr/>
            </p:nvSpPr>
            <p:spPr>
              <a:xfrm>
                <a:off x="379720" y="85394"/>
                <a:ext cx="10410659" cy="257007"/>
              </a:xfrm>
              <a:prstGeom prst="round2SameRect">
                <a:avLst>
                  <a:gd name="adj1" fmla="val 50000"/>
                  <a:gd name="adj2" fmla="val 0"/>
                </a:avLst>
              </a:prstGeom>
              <a:solidFill>
                <a:schemeClr val="accent1">
                  <a:lumMod val="20000"/>
                  <a:lumOff val="80000"/>
                </a:scheme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1" name="Google Shape;1701;p37"/>
              <p:cNvSpPr/>
              <p:nvPr/>
            </p:nvSpPr>
            <p:spPr>
              <a:xfrm rot="10800000" flipH="1">
                <a:off x="379747" y="350855"/>
                <a:ext cx="10410696" cy="960936"/>
              </a:xfrm>
              <a:prstGeom prst="round2SameRect">
                <a:avLst>
                  <a:gd name="adj1" fmla="val 13379"/>
                  <a:gd name="adj2" fmla="val 0"/>
                </a:avLst>
              </a:prstGeom>
              <a:grp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4" name="Google Shape;1704;p37"/>
            <p:cNvSpPr/>
            <p:nvPr/>
          </p:nvSpPr>
          <p:spPr>
            <a:xfrm flipH="1">
              <a:off x="1501431" y="1079813"/>
              <a:ext cx="116100" cy="120300"/>
            </a:xfrm>
            <a:prstGeom prst="corner">
              <a:avLst>
                <a:gd name="adj1" fmla="val 24015"/>
                <a:gd name="adj2" fmla="val 22208"/>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5" name="Google Shape;1705;p37"/>
          <p:cNvSpPr txBox="1">
            <a:spLocks noGrp="1"/>
          </p:cNvSpPr>
          <p:nvPr>
            <p:ph type="title"/>
          </p:nvPr>
        </p:nvSpPr>
        <p:spPr>
          <a:xfrm>
            <a:off x="685800" y="-76748"/>
            <a:ext cx="8229600" cy="85725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 </a:t>
            </a:r>
            <a:endParaRPr dirty="0"/>
          </a:p>
        </p:txBody>
      </p:sp>
      <p:grpSp>
        <p:nvGrpSpPr>
          <p:cNvPr id="1736" name="Google Shape;1736;p37"/>
          <p:cNvGrpSpPr/>
          <p:nvPr/>
        </p:nvGrpSpPr>
        <p:grpSpPr>
          <a:xfrm>
            <a:off x="4553113" y="3868121"/>
            <a:ext cx="939275" cy="343475"/>
            <a:chOff x="631725" y="3333175"/>
            <a:chExt cx="939275" cy="343475"/>
          </a:xfrm>
        </p:grpSpPr>
        <p:sp>
          <p:nvSpPr>
            <p:cNvPr id="1737" name="Google Shape;1737;p37"/>
            <p:cNvSpPr/>
            <p:nvPr/>
          </p:nvSpPr>
          <p:spPr>
            <a:xfrm>
              <a:off x="670500" y="3357475"/>
              <a:ext cx="876175" cy="291075"/>
            </a:xfrm>
            <a:custGeom>
              <a:avLst/>
              <a:gdLst/>
              <a:ahLst/>
              <a:cxnLst/>
              <a:rect l="l" t="t" r="r" b="b"/>
              <a:pathLst>
                <a:path w="35047" h="11643" extrusionOk="0">
                  <a:moveTo>
                    <a:pt x="0" y="11642"/>
                  </a:moveTo>
                  <a:lnTo>
                    <a:pt x="34803" y="11642"/>
                  </a:lnTo>
                  <a:cubicBezTo>
                    <a:pt x="34803" y="11642"/>
                    <a:pt x="35046" y="8481"/>
                    <a:pt x="31156" y="8967"/>
                  </a:cubicBezTo>
                  <a:cubicBezTo>
                    <a:pt x="31156" y="8967"/>
                    <a:pt x="33192" y="6809"/>
                    <a:pt x="31946" y="4530"/>
                  </a:cubicBezTo>
                  <a:cubicBezTo>
                    <a:pt x="31308" y="3314"/>
                    <a:pt x="29970" y="2645"/>
                    <a:pt x="28603" y="2736"/>
                  </a:cubicBezTo>
                  <a:cubicBezTo>
                    <a:pt x="26992" y="2858"/>
                    <a:pt x="25046" y="3861"/>
                    <a:pt x="25837" y="8208"/>
                  </a:cubicBezTo>
                  <a:cubicBezTo>
                    <a:pt x="25837" y="8208"/>
                    <a:pt x="24712" y="7387"/>
                    <a:pt x="23435" y="8177"/>
                  </a:cubicBezTo>
                  <a:cubicBezTo>
                    <a:pt x="23435" y="8177"/>
                    <a:pt x="23466" y="8116"/>
                    <a:pt x="23496" y="8025"/>
                  </a:cubicBezTo>
                  <a:cubicBezTo>
                    <a:pt x="24074" y="5654"/>
                    <a:pt x="21824" y="3527"/>
                    <a:pt x="19545" y="4347"/>
                  </a:cubicBezTo>
                  <a:cubicBezTo>
                    <a:pt x="18845" y="4621"/>
                    <a:pt x="18086" y="5138"/>
                    <a:pt x="17386" y="6141"/>
                  </a:cubicBezTo>
                  <a:cubicBezTo>
                    <a:pt x="17386" y="6141"/>
                    <a:pt x="18845" y="1521"/>
                    <a:pt x="15715" y="396"/>
                  </a:cubicBezTo>
                  <a:cubicBezTo>
                    <a:pt x="14681" y="1"/>
                    <a:pt x="13526" y="92"/>
                    <a:pt x="12554" y="609"/>
                  </a:cubicBezTo>
                  <a:cubicBezTo>
                    <a:pt x="11277" y="1308"/>
                    <a:pt x="9666" y="2919"/>
                    <a:pt x="9848" y="6718"/>
                  </a:cubicBezTo>
                  <a:cubicBezTo>
                    <a:pt x="9848" y="6718"/>
                    <a:pt x="9727" y="3435"/>
                    <a:pt x="6900" y="3284"/>
                  </a:cubicBezTo>
                  <a:cubicBezTo>
                    <a:pt x="5532" y="3192"/>
                    <a:pt x="4225" y="3983"/>
                    <a:pt x="3678" y="5259"/>
                  </a:cubicBezTo>
                  <a:cubicBezTo>
                    <a:pt x="3222" y="6293"/>
                    <a:pt x="3161" y="7812"/>
                    <a:pt x="4803" y="9575"/>
                  </a:cubicBezTo>
                  <a:cubicBezTo>
                    <a:pt x="4803" y="9606"/>
                    <a:pt x="1003" y="8542"/>
                    <a:pt x="0" y="116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7"/>
            <p:cNvSpPr/>
            <p:nvPr/>
          </p:nvSpPr>
          <p:spPr>
            <a:xfrm>
              <a:off x="631725" y="3333175"/>
              <a:ext cx="939275" cy="343475"/>
            </a:xfrm>
            <a:custGeom>
              <a:avLst/>
              <a:gdLst/>
              <a:ahLst/>
              <a:cxnLst/>
              <a:rect l="l" t="t" r="r" b="b"/>
              <a:pathLst>
                <a:path w="37571" h="13739" extrusionOk="0">
                  <a:moveTo>
                    <a:pt x="11396" y="7624"/>
                  </a:moveTo>
                  <a:cubicBezTo>
                    <a:pt x="11397" y="7646"/>
                    <a:pt x="11398" y="7668"/>
                    <a:pt x="11399" y="7690"/>
                  </a:cubicBezTo>
                  <a:cubicBezTo>
                    <a:pt x="11399" y="7679"/>
                    <a:pt x="11399" y="7656"/>
                    <a:pt x="11396" y="7624"/>
                  </a:cubicBezTo>
                  <a:close/>
                  <a:moveTo>
                    <a:pt x="15959" y="1125"/>
                  </a:moveTo>
                  <a:cubicBezTo>
                    <a:pt x="16384" y="1125"/>
                    <a:pt x="16840" y="1216"/>
                    <a:pt x="17266" y="1368"/>
                  </a:cubicBezTo>
                  <a:cubicBezTo>
                    <a:pt x="20396" y="2493"/>
                    <a:pt x="18968" y="7113"/>
                    <a:pt x="18968" y="7113"/>
                  </a:cubicBezTo>
                  <a:cubicBezTo>
                    <a:pt x="19667" y="6110"/>
                    <a:pt x="20396" y="5593"/>
                    <a:pt x="21096" y="5319"/>
                  </a:cubicBezTo>
                  <a:cubicBezTo>
                    <a:pt x="21430" y="5198"/>
                    <a:pt x="21764" y="5137"/>
                    <a:pt x="22099" y="5137"/>
                  </a:cubicBezTo>
                  <a:cubicBezTo>
                    <a:pt x="23983" y="5137"/>
                    <a:pt x="25533" y="6991"/>
                    <a:pt x="25047" y="8997"/>
                  </a:cubicBezTo>
                  <a:cubicBezTo>
                    <a:pt x="25017" y="9088"/>
                    <a:pt x="25017" y="9149"/>
                    <a:pt x="25017" y="9149"/>
                  </a:cubicBezTo>
                  <a:cubicBezTo>
                    <a:pt x="25412" y="8876"/>
                    <a:pt x="25807" y="8815"/>
                    <a:pt x="26141" y="8815"/>
                  </a:cubicBezTo>
                  <a:cubicBezTo>
                    <a:pt x="26871" y="8815"/>
                    <a:pt x="27388" y="9180"/>
                    <a:pt x="27388" y="9180"/>
                  </a:cubicBezTo>
                  <a:cubicBezTo>
                    <a:pt x="26597" y="4833"/>
                    <a:pt x="28543" y="3830"/>
                    <a:pt x="30154" y="3708"/>
                  </a:cubicBezTo>
                  <a:lnTo>
                    <a:pt x="30427" y="3708"/>
                  </a:lnTo>
                  <a:cubicBezTo>
                    <a:pt x="31704" y="3708"/>
                    <a:pt x="32889" y="4377"/>
                    <a:pt x="33497" y="5502"/>
                  </a:cubicBezTo>
                  <a:cubicBezTo>
                    <a:pt x="34743" y="7781"/>
                    <a:pt x="32707" y="9939"/>
                    <a:pt x="32707" y="9939"/>
                  </a:cubicBezTo>
                  <a:cubicBezTo>
                    <a:pt x="32980" y="9909"/>
                    <a:pt x="33223" y="9879"/>
                    <a:pt x="33467" y="9879"/>
                  </a:cubicBezTo>
                  <a:cubicBezTo>
                    <a:pt x="36567" y="9879"/>
                    <a:pt x="36354" y="12614"/>
                    <a:pt x="36354" y="12614"/>
                  </a:cubicBezTo>
                  <a:lnTo>
                    <a:pt x="1551" y="12614"/>
                  </a:lnTo>
                  <a:cubicBezTo>
                    <a:pt x="2129" y="10760"/>
                    <a:pt x="3709" y="10395"/>
                    <a:pt x="4895" y="10395"/>
                  </a:cubicBezTo>
                  <a:cubicBezTo>
                    <a:pt x="5715" y="10395"/>
                    <a:pt x="6354" y="10578"/>
                    <a:pt x="6354" y="10578"/>
                  </a:cubicBezTo>
                  <a:cubicBezTo>
                    <a:pt x="4712" y="8784"/>
                    <a:pt x="4773" y="7265"/>
                    <a:pt x="5229" y="6231"/>
                  </a:cubicBezTo>
                  <a:cubicBezTo>
                    <a:pt x="5746" y="5015"/>
                    <a:pt x="6962" y="4256"/>
                    <a:pt x="8269" y="4256"/>
                  </a:cubicBezTo>
                  <a:lnTo>
                    <a:pt x="8451" y="4256"/>
                  </a:lnTo>
                  <a:cubicBezTo>
                    <a:pt x="11017" y="4398"/>
                    <a:pt x="11363" y="7135"/>
                    <a:pt x="11396" y="7624"/>
                  </a:cubicBezTo>
                  <a:lnTo>
                    <a:pt x="11396" y="7624"/>
                  </a:lnTo>
                  <a:cubicBezTo>
                    <a:pt x="11236" y="3872"/>
                    <a:pt x="12835" y="2276"/>
                    <a:pt x="14105" y="1581"/>
                  </a:cubicBezTo>
                  <a:cubicBezTo>
                    <a:pt x="14682" y="1277"/>
                    <a:pt x="15320" y="1125"/>
                    <a:pt x="15959" y="1125"/>
                  </a:cubicBezTo>
                  <a:close/>
                  <a:moveTo>
                    <a:pt x="15959" y="0"/>
                  </a:moveTo>
                  <a:cubicBezTo>
                    <a:pt x="15138" y="0"/>
                    <a:pt x="14317" y="183"/>
                    <a:pt x="13588" y="578"/>
                  </a:cubicBezTo>
                  <a:cubicBezTo>
                    <a:pt x="12706" y="1034"/>
                    <a:pt x="11460" y="2006"/>
                    <a:pt x="10761" y="3921"/>
                  </a:cubicBezTo>
                  <a:cubicBezTo>
                    <a:pt x="10184" y="3465"/>
                    <a:pt x="9454" y="3161"/>
                    <a:pt x="8512" y="3100"/>
                  </a:cubicBezTo>
                  <a:lnTo>
                    <a:pt x="8299" y="3100"/>
                  </a:lnTo>
                  <a:cubicBezTo>
                    <a:pt x="6506" y="3100"/>
                    <a:pt x="4895" y="4164"/>
                    <a:pt x="4196" y="5775"/>
                  </a:cubicBezTo>
                  <a:cubicBezTo>
                    <a:pt x="3800" y="6657"/>
                    <a:pt x="3588" y="7873"/>
                    <a:pt x="4165" y="9301"/>
                  </a:cubicBezTo>
                  <a:cubicBezTo>
                    <a:pt x="2341" y="9514"/>
                    <a:pt x="1004" y="10578"/>
                    <a:pt x="487" y="12250"/>
                  </a:cubicBezTo>
                  <a:lnTo>
                    <a:pt x="1" y="13739"/>
                  </a:lnTo>
                  <a:lnTo>
                    <a:pt x="37418" y="13739"/>
                  </a:lnTo>
                  <a:lnTo>
                    <a:pt x="37479" y="12675"/>
                  </a:lnTo>
                  <a:cubicBezTo>
                    <a:pt x="37509" y="12523"/>
                    <a:pt x="37570" y="11064"/>
                    <a:pt x="36537" y="9909"/>
                  </a:cubicBezTo>
                  <a:cubicBezTo>
                    <a:pt x="36050" y="9392"/>
                    <a:pt x="35412" y="9058"/>
                    <a:pt x="34682" y="8876"/>
                  </a:cubicBezTo>
                  <a:cubicBezTo>
                    <a:pt x="35108" y="7842"/>
                    <a:pt x="35321" y="6444"/>
                    <a:pt x="34530" y="4955"/>
                  </a:cubicBezTo>
                  <a:cubicBezTo>
                    <a:pt x="33740" y="3496"/>
                    <a:pt x="32160" y="2584"/>
                    <a:pt x="30427" y="2584"/>
                  </a:cubicBezTo>
                  <a:lnTo>
                    <a:pt x="30093" y="2584"/>
                  </a:lnTo>
                  <a:cubicBezTo>
                    <a:pt x="28786" y="2675"/>
                    <a:pt x="27722" y="3192"/>
                    <a:pt x="27023" y="4104"/>
                  </a:cubicBezTo>
                  <a:cubicBezTo>
                    <a:pt x="26445" y="4833"/>
                    <a:pt x="26141" y="5806"/>
                    <a:pt x="26080" y="6961"/>
                  </a:cubicBezTo>
                  <a:cubicBezTo>
                    <a:pt x="25929" y="6505"/>
                    <a:pt x="25685" y="6049"/>
                    <a:pt x="25381" y="5623"/>
                  </a:cubicBezTo>
                  <a:cubicBezTo>
                    <a:pt x="24591" y="4620"/>
                    <a:pt x="23375" y="4012"/>
                    <a:pt x="22099" y="4012"/>
                  </a:cubicBezTo>
                  <a:cubicBezTo>
                    <a:pt x="21643" y="4012"/>
                    <a:pt x="21156" y="4104"/>
                    <a:pt x="20700" y="4256"/>
                  </a:cubicBezTo>
                  <a:cubicBezTo>
                    <a:pt x="20609" y="4286"/>
                    <a:pt x="20518" y="4347"/>
                    <a:pt x="20396" y="4377"/>
                  </a:cubicBezTo>
                  <a:cubicBezTo>
                    <a:pt x="20305" y="2705"/>
                    <a:pt x="19606" y="1003"/>
                    <a:pt x="17661" y="274"/>
                  </a:cubicBezTo>
                  <a:cubicBezTo>
                    <a:pt x="17114" y="91"/>
                    <a:pt x="16536" y="0"/>
                    <a:pt x="15959" y="0"/>
                  </a:cubicBezTo>
                  <a:close/>
                </a:path>
              </a:pathLst>
            </a:custGeom>
            <a:solidFill>
              <a:srgbClr val="423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roup 59">
            <a:extLst>
              <a:ext uri="{FF2B5EF4-FFF2-40B4-BE49-F238E27FC236}">
                <a16:creationId xmlns:a16="http://schemas.microsoft.com/office/drawing/2014/main" xmlns="" id="{48338688-EB94-9E66-D1ED-631D7BD12AFE}"/>
              </a:ext>
            </a:extLst>
          </p:cNvPr>
          <p:cNvGrpSpPr/>
          <p:nvPr/>
        </p:nvGrpSpPr>
        <p:grpSpPr>
          <a:xfrm>
            <a:off x="262147" y="197010"/>
            <a:ext cx="5007419" cy="570952"/>
            <a:chOff x="402780" y="373178"/>
            <a:chExt cx="5007419" cy="768032"/>
          </a:xfrm>
        </p:grpSpPr>
        <p:pic>
          <p:nvPicPr>
            <p:cNvPr id="61" name="Picture 60">
              <a:extLst>
                <a:ext uri="{FF2B5EF4-FFF2-40B4-BE49-F238E27FC236}">
                  <a16:creationId xmlns:a16="http://schemas.microsoft.com/office/drawing/2014/main" xmlns="" id="{7044595D-BB38-1038-503A-6783B0AD81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780" y="373178"/>
              <a:ext cx="5007419" cy="768032"/>
            </a:xfrm>
            <a:prstGeom prst="rect">
              <a:avLst/>
            </a:prstGeom>
          </p:spPr>
        </p:pic>
        <p:sp>
          <p:nvSpPr>
            <p:cNvPr id="62" name="TextBox 61">
              <a:extLst>
                <a:ext uri="{FF2B5EF4-FFF2-40B4-BE49-F238E27FC236}">
                  <a16:creationId xmlns:a16="http://schemas.microsoft.com/office/drawing/2014/main" xmlns="" id="{FC3AD28D-382E-6EC7-954D-31C12ACBFC40}"/>
                </a:ext>
              </a:extLst>
            </p:cNvPr>
            <p:cNvSpPr txBox="1"/>
            <p:nvPr/>
          </p:nvSpPr>
          <p:spPr>
            <a:xfrm>
              <a:off x="496030" y="468735"/>
              <a:ext cx="3115212" cy="523220"/>
            </a:xfrm>
            <a:prstGeom prst="rect">
              <a:avLst/>
            </a:prstGeom>
            <a:noFill/>
          </p:spPr>
          <p:txBody>
            <a:bodyPr wrap="none" rtlCol="0">
              <a:spAutoFit/>
            </a:bodyPr>
            <a:lstStyle/>
            <a:p>
              <a:r>
                <a:rPr lang="en-US" sz="2800" b="1" dirty="0"/>
                <a:t>A. </a:t>
              </a:r>
              <a:r>
                <a:rPr lang="en-US" sz="2800" b="1" dirty="0" err="1"/>
                <a:t>Asuransi</a:t>
              </a:r>
              <a:r>
                <a:rPr lang="en-US" sz="2800" b="1" dirty="0"/>
                <a:t> Syariah </a:t>
              </a:r>
            </a:p>
          </p:txBody>
        </p:sp>
      </p:grpSp>
      <p:pic>
        <p:nvPicPr>
          <p:cNvPr id="66" name="Picture 65">
            <a:extLst>
              <a:ext uri="{FF2B5EF4-FFF2-40B4-BE49-F238E27FC236}">
                <a16:creationId xmlns:a16="http://schemas.microsoft.com/office/drawing/2014/main" xmlns="" id="{E7F9F091-8DFC-6136-FE2F-152176BF6D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643669"/>
            <a:ext cx="9143244" cy="499831"/>
          </a:xfrm>
          <a:prstGeom prst="rect">
            <a:avLst/>
          </a:prstGeom>
        </p:spPr>
      </p:pic>
      <p:sp>
        <p:nvSpPr>
          <p:cNvPr id="3" name="TextBox 2">
            <a:extLst>
              <a:ext uri="{FF2B5EF4-FFF2-40B4-BE49-F238E27FC236}">
                <a16:creationId xmlns:a16="http://schemas.microsoft.com/office/drawing/2014/main" xmlns="" id="{2B17114B-8366-DD34-B2D3-B17863A955ED}"/>
              </a:ext>
            </a:extLst>
          </p:cNvPr>
          <p:cNvSpPr txBox="1"/>
          <p:nvPr/>
        </p:nvSpPr>
        <p:spPr>
          <a:xfrm>
            <a:off x="2209800" y="1374987"/>
            <a:ext cx="2819400" cy="461665"/>
          </a:xfrm>
          <a:prstGeom prst="rect">
            <a:avLst/>
          </a:prstGeom>
          <a:noFill/>
        </p:spPr>
        <p:txBody>
          <a:bodyPr wrap="square" rtlCol="0">
            <a:spAutoFit/>
          </a:bodyPr>
          <a:lstStyle/>
          <a:p>
            <a:r>
              <a:rPr lang="en-US" sz="2400" b="1" spc="300" dirty="0"/>
              <a:t>Hukum</a:t>
            </a:r>
            <a:endParaRPr lang="en-ID" sz="2400" b="1" spc="300" dirty="0"/>
          </a:p>
        </p:txBody>
      </p:sp>
      <p:sp>
        <p:nvSpPr>
          <p:cNvPr id="40" name="TextBox 39">
            <a:extLst>
              <a:ext uri="{FF2B5EF4-FFF2-40B4-BE49-F238E27FC236}">
                <a16:creationId xmlns:a16="http://schemas.microsoft.com/office/drawing/2014/main" xmlns="" id="{8D730D3F-BEC0-FA9D-AFF1-6578A6CB2EC3}"/>
              </a:ext>
            </a:extLst>
          </p:cNvPr>
          <p:cNvSpPr txBox="1"/>
          <p:nvPr/>
        </p:nvSpPr>
        <p:spPr>
          <a:xfrm>
            <a:off x="571086" y="1914313"/>
            <a:ext cx="4576010" cy="1754326"/>
          </a:xfrm>
          <a:prstGeom prst="rect">
            <a:avLst/>
          </a:prstGeom>
          <a:noFill/>
        </p:spPr>
        <p:txBody>
          <a:bodyPr wrap="square">
            <a:spAutoFit/>
          </a:bodyPr>
          <a:lstStyle/>
          <a:p>
            <a:pPr marL="0" indent="0" algn="just"/>
            <a:r>
              <a:rPr lang="en-US" sz="1800" dirty="0" err="1">
                <a:latin typeface="+mj-lt"/>
              </a:rPr>
              <a:t>Menurut</a:t>
            </a:r>
            <a:r>
              <a:rPr lang="en-US" sz="1800" dirty="0">
                <a:latin typeface="+mj-lt"/>
              </a:rPr>
              <a:t> Fatwa MUI, Islam </a:t>
            </a:r>
            <a:r>
              <a:rPr lang="en-US" sz="1800" dirty="0" err="1">
                <a:latin typeface="+mj-lt"/>
              </a:rPr>
              <a:t>tidak</a:t>
            </a:r>
            <a:r>
              <a:rPr lang="en-US" sz="1800" dirty="0">
                <a:latin typeface="+mj-lt"/>
              </a:rPr>
              <a:t> </a:t>
            </a:r>
            <a:r>
              <a:rPr lang="en-US" sz="1800" dirty="0" err="1">
                <a:latin typeface="+mj-lt"/>
              </a:rPr>
              <a:t>melarang</a:t>
            </a:r>
            <a:r>
              <a:rPr lang="en-US" sz="1800" dirty="0">
                <a:latin typeface="+mj-lt"/>
              </a:rPr>
              <a:t> </a:t>
            </a:r>
            <a:r>
              <a:rPr lang="en-US" sz="1800" dirty="0" err="1">
                <a:latin typeface="+mj-lt"/>
              </a:rPr>
              <a:t>adanya</a:t>
            </a:r>
            <a:r>
              <a:rPr lang="en-US" sz="1800" dirty="0">
                <a:latin typeface="+mj-lt"/>
              </a:rPr>
              <a:t> </a:t>
            </a:r>
            <a:r>
              <a:rPr lang="en-US" sz="1800" dirty="0" err="1">
                <a:latin typeface="+mj-lt"/>
              </a:rPr>
              <a:t>asuransi</a:t>
            </a:r>
            <a:r>
              <a:rPr lang="en-US" sz="1800" dirty="0">
                <a:latin typeface="+mj-lt"/>
              </a:rPr>
              <a:t> </a:t>
            </a:r>
            <a:r>
              <a:rPr lang="en-US" sz="1800" dirty="0" err="1">
                <a:latin typeface="+mj-lt"/>
              </a:rPr>
              <a:t>asal</a:t>
            </a:r>
            <a:r>
              <a:rPr lang="en-US" sz="1800" dirty="0">
                <a:latin typeface="+mj-lt"/>
              </a:rPr>
              <a:t> </a:t>
            </a:r>
            <a:r>
              <a:rPr lang="en-US" sz="1800" dirty="0" err="1">
                <a:latin typeface="+mj-lt"/>
              </a:rPr>
              <a:t>dananya</a:t>
            </a:r>
            <a:r>
              <a:rPr lang="en-US" sz="1800" dirty="0">
                <a:latin typeface="+mj-lt"/>
              </a:rPr>
              <a:t> </a:t>
            </a:r>
            <a:r>
              <a:rPr lang="en-US" sz="1800" dirty="0" err="1">
                <a:latin typeface="+mj-lt"/>
              </a:rPr>
              <a:t>dikelola</a:t>
            </a:r>
            <a:r>
              <a:rPr lang="en-US" sz="1800" dirty="0">
                <a:latin typeface="+mj-lt"/>
              </a:rPr>
              <a:t> </a:t>
            </a:r>
            <a:r>
              <a:rPr lang="en-US" sz="1800" dirty="0" err="1">
                <a:latin typeface="+mj-lt"/>
              </a:rPr>
              <a:t>sesui</a:t>
            </a:r>
            <a:r>
              <a:rPr lang="en-US" sz="1800" dirty="0">
                <a:latin typeface="+mj-lt"/>
              </a:rPr>
              <a:t> </a:t>
            </a:r>
            <a:r>
              <a:rPr lang="en-US" sz="1800" dirty="0" err="1">
                <a:latin typeface="+mj-lt"/>
              </a:rPr>
              <a:t>dengan</a:t>
            </a:r>
            <a:r>
              <a:rPr lang="en-US" sz="1800" dirty="0">
                <a:latin typeface="+mj-lt"/>
              </a:rPr>
              <a:t> </a:t>
            </a:r>
            <a:r>
              <a:rPr lang="en-US" sz="1800" dirty="0" err="1">
                <a:latin typeface="+mj-lt"/>
              </a:rPr>
              <a:t>prinsip</a:t>
            </a:r>
            <a:r>
              <a:rPr lang="en-US" sz="1800" dirty="0">
                <a:latin typeface="+mj-lt"/>
              </a:rPr>
              <a:t> syariah Islam. </a:t>
            </a:r>
          </a:p>
          <a:p>
            <a:pPr marL="0" indent="0" algn="just"/>
            <a:r>
              <a:rPr lang="en-US" sz="1800" dirty="0">
                <a:latin typeface="+mj-lt"/>
              </a:rPr>
              <a:t>Fatwa MUI yang </a:t>
            </a:r>
            <a:r>
              <a:rPr lang="en-US" sz="1800" dirty="0" err="1">
                <a:latin typeface="+mj-lt"/>
              </a:rPr>
              <a:t>mengatur</a:t>
            </a:r>
            <a:r>
              <a:rPr lang="en-US" sz="1800" dirty="0">
                <a:latin typeface="+mj-lt"/>
              </a:rPr>
              <a:t> </a:t>
            </a:r>
            <a:r>
              <a:rPr lang="en-US" sz="1800" dirty="0" err="1">
                <a:latin typeface="+mj-lt"/>
              </a:rPr>
              <a:t>tentang</a:t>
            </a:r>
            <a:r>
              <a:rPr lang="en-US" sz="1800" dirty="0">
                <a:latin typeface="+mj-lt"/>
              </a:rPr>
              <a:t> </a:t>
            </a:r>
            <a:r>
              <a:rPr lang="en-US" sz="1800" dirty="0" err="1">
                <a:latin typeface="+mj-lt"/>
              </a:rPr>
              <a:t>asuransi</a:t>
            </a:r>
            <a:r>
              <a:rPr lang="en-US" sz="1800" dirty="0">
                <a:latin typeface="+mj-lt"/>
              </a:rPr>
              <a:t> syariah </a:t>
            </a:r>
            <a:r>
              <a:rPr lang="en-US" sz="1800" dirty="0" err="1">
                <a:latin typeface="+mj-lt"/>
              </a:rPr>
              <a:t>adalah</a:t>
            </a:r>
            <a:r>
              <a:rPr lang="en-US" sz="1800" dirty="0">
                <a:latin typeface="+mj-lt"/>
              </a:rPr>
              <a:t> </a:t>
            </a:r>
            <a:r>
              <a:rPr lang="en-US" sz="1800" dirty="0" err="1">
                <a:latin typeface="+mj-lt"/>
              </a:rPr>
              <a:t>Nomor</a:t>
            </a:r>
            <a:r>
              <a:rPr lang="en-US" sz="1800" dirty="0">
                <a:latin typeface="+mj-lt"/>
              </a:rPr>
              <a:t> 21/DSN/MUI/X/2001 </a:t>
            </a:r>
            <a:r>
              <a:rPr lang="en-US" sz="1800" dirty="0" err="1">
                <a:latin typeface="+mj-lt"/>
              </a:rPr>
              <a:t>tentang</a:t>
            </a:r>
            <a:r>
              <a:rPr lang="en-US" sz="1800" dirty="0">
                <a:latin typeface="+mj-lt"/>
              </a:rPr>
              <a:t> </a:t>
            </a:r>
            <a:r>
              <a:rPr lang="en-US" sz="1800" dirty="0" err="1">
                <a:latin typeface="+mj-lt"/>
              </a:rPr>
              <a:t>Pedoman</a:t>
            </a:r>
            <a:r>
              <a:rPr lang="en-US" sz="1800" dirty="0">
                <a:latin typeface="+mj-lt"/>
              </a:rPr>
              <a:t> </a:t>
            </a:r>
            <a:r>
              <a:rPr lang="en-US" sz="1800" dirty="0" err="1">
                <a:latin typeface="+mj-lt"/>
              </a:rPr>
              <a:t>umum</a:t>
            </a:r>
            <a:r>
              <a:rPr lang="en-US" sz="1800" dirty="0">
                <a:latin typeface="+mj-lt"/>
              </a:rPr>
              <a:t> </a:t>
            </a:r>
            <a:r>
              <a:rPr lang="en-US" sz="1800" dirty="0" err="1">
                <a:latin typeface="+mj-lt"/>
              </a:rPr>
              <a:t>Asuransi</a:t>
            </a:r>
            <a:r>
              <a:rPr lang="en-US" sz="1800" dirty="0">
                <a:latin typeface="+mj-lt"/>
              </a:rPr>
              <a:t> syariah .</a:t>
            </a:r>
          </a:p>
        </p:txBody>
      </p:sp>
      <p:pic>
        <p:nvPicPr>
          <p:cNvPr id="1026" name="Picture 2" descr="Insurance policy agreement terms document concept Free Photo">
            <a:extLst>
              <a:ext uri="{FF2B5EF4-FFF2-40B4-BE49-F238E27FC236}">
                <a16:creationId xmlns:a16="http://schemas.microsoft.com/office/drawing/2014/main" xmlns="" id="{B9759474-F73D-3784-4F52-9298B12227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0851" y="1497458"/>
            <a:ext cx="3394496" cy="226661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06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79"/>
        <p:cNvGrpSpPr/>
        <p:nvPr/>
      </p:nvGrpSpPr>
      <p:grpSpPr>
        <a:xfrm>
          <a:off x="0" y="0"/>
          <a:ext cx="0" cy="0"/>
          <a:chOff x="0" y="0"/>
          <a:chExt cx="0" cy="0"/>
        </a:xfrm>
      </p:grpSpPr>
      <p:pic>
        <p:nvPicPr>
          <p:cNvPr id="11" name="Picture 10">
            <a:extLst>
              <a:ext uri="{FF2B5EF4-FFF2-40B4-BE49-F238E27FC236}">
                <a16:creationId xmlns:a16="http://schemas.microsoft.com/office/drawing/2014/main" xmlns="" id="{66A7291E-872F-7B8E-5D83-C1AFD86969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944"/>
            <a:ext cx="9143244" cy="5143500"/>
          </a:xfrm>
          <a:prstGeom prst="rect">
            <a:avLst/>
          </a:prstGeom>
        </p:spPr>
      </p:pic>
      <p:graphicFrame>
        <p:nvGraphicFramePr>
          <p:cNvPr id="5" name="Google Shape;2281;p50">
            <a:extLst>
              <a:ext uri="{FF2B5EF4-FFF2-40B4-BE49-F238E27FC236}">
                <a16:creationId xmlns:a16="http://schemas.microsoft.com/office/drawing/2014/main" xmlns="" id="{99AC310F-6CD1-BCA4-2FA5-4C1A7FD1951A}"/>
              </a:ext>
            </a:extLst>
          </p:cNvPr>
          <p:cNvGraphicFramePr/>
          <p:nvPr>
            <p:extLst>
              <p:ext uri="{D42A27DB-BD31-4B8C-83A1-F6EECF244321}">
                <p14:modId xmlns:p14="http://schemas.microsoft.com/office/powerpoint/2010/main" val="2369473328"/>
              </p:ext>
            </p:extLst>
          </p:nvPr>
        </p:nvGraphicFramePr>
        <p:xfrm>
          <a:off x="561930" y="438150"/>
          <a:ext cx="8020140" cy="4127150"/>
        </p:xfrm>
        <a:graphic>
          <a:graphicData uri="http://schemas.openxmlformats.org/drawingml/2006/table">
            <a:tbl>
              <a:tblPr>
                <a:tableStyleId>{C4B1156A-380E-4F78-BDF5-A606A8083BF9}</a:tableStyleId>
              </a:tblPr>
              <a:tblGrid>
                <a:gridCol w="922020">
                  <a:extLst>
                    <a:ext uri="{9D8B030D-6E8A-4147-A177-3AD203B41FA5}">
                      <a16:colId xmlns:a16="http://schemas.microsoft.com/office/drawing/2014/main" xmlns="" val="20000"/>
                    </a:ext>
                  </a:extLst>
                </a:gridCol>
                <a:gridCol w="1775460">
                  <a:extLst>
                    <a:ext uri="{9D8B030D-6E8A-4147-A177-3AD203B41FA5}">
                      <a16:colId xmlns:a16="http://schemas.microsoft.com/office/drawing/2014/main" xmlns="" val="20001"/>
                    </a:ext>
                  </a:extLst>
                </a:gridCol>
                <a:gridCol w="1813560">
                  <a:extLst>
                    <a:ext uri="{9D8B030D-6E8A-4147-A177-3AD203B41FA5}">
                      <a16:colId xmlns:a16="http://schemas.microsoft.com/office/drawing/2014/main" xmlns="" val="20002"/>
                    </a:ext>
                  </a:extLst>
                </a:gridCol>
                <a:gridCol w="1775460">
                  <a:extLst>
                    <a:ext uri="{9D8B030D-6E8A-4147-A177-3AD203B41FA5}">
                      <a16:colId xmlns:a16="http://schemas.microsoft.com/office/drawing/2014/main" xmlns="" val="20003"/>
                    </a:ext>
                  </a:extLst>
                </a:gridCol>
                <a:gridCol w="1733640">
                  <a:extLst>
                    <a:ext uri="{9D8B030D-6E8A-4147-A177-3AD203B41FA5}">
                      <a16:colId xmlns:a16="http://schemas.microsoft.com/office/drawing/2014/main" xmlns="" val="20004"/>
                    </a:ext>
                  </a:extLst>
                </a:gridCol>
              </a:tblGrid>
              <a:tr h="757475">
                <a:tc>
                  <a:txBody>
                    <a:bodyPr/>
                    <a:lstStyle/>
                    <a:p>
                      <a:pPr marL="0" lvl="0" indent="0" algn="ctr" rtl="0">
                        <a:spcBef>
                          <a:spcPts val="0"/>
                        </a:spcBef>
                        <a:spcAft>
                          <a:spcPts val="0"/>
                        </a:spcAft>
                        <a:buNone/>
                      </a:pPr>
                      <a:r>
                        <a:rPr lang="en-US" sz="2000" b="1" dirty="0" err="1">
                          <a:solidFill>
                            <a:schemeClr val="dk1"/>
                          </a:solidFill>
                          <a:sym typeface="Patrick Hand SC"/>
                        </a:rPr>
                        <a:t>Akad</a:t>
                      </a:r>
                      <a:endParaRPr sz="2000" b="1" dirty="0">
                        <a:solidFill>
                          <a:schemeClr val="dk1"/>
                        </a:solidFill>
                        <a:latin typeface="+mn-lt"/>
                        <a:ea typeface="Patrick Hand SC"/>
                        <a:cs typeface="Patrick Hand SC"/>
                        <a:sym typeface="Patrick Hand SC"/>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lvl="0" indent="0" algn="ctr" rtl="0">
                        <a:spcBef>
                          <a:spcPts val="0"/>
                        </a:spcBef>
                        <a:spcAft>
                          <a:spcPts val="0"/>
                        </a:spcAft>
                        <a:buNone/>
                      </a:pPr>
                      <a:r>
                        <a:rPr lang="en-US" sz="1200" b="0" dirty="0" err="1">
                          <a:solidFill>
                            <a:schemeClr val="dk1"/>
                          </a:solidFill>
                          <a:sym typeface="Patrick Hand SC"/>
                        </a:rPr>
                        <a:t>Tidak</a:t>
                      </a:r>
                      <a:r>
                        <a:rPr lang="en-US" sz="1200" b="0" dirty="0">
                          <a:solidFill>
                            <a:schemeClr val="dk1"/>
                          </a:solidFill>
                          <a:sym typeface="Patrick Hand SC"/>
                        </a:rPr>
                        <a:t> </a:t>
                      </a:r>
                      <a:r>
                        <a:rPr lang="en-US" sz="1200" b="0" dirty="0" err="1">
                          <a:solidFill>
                            <a:schemeClr val="dk1"/>
                          </a:solidFill>
                          <a:sym typeface="Patrick Hand SC"/>
                        </a:rPr>
                        <a:t>mengandung</a:t>
                      </a:r>
                      <a:r>
                        <a:rPr lang="en-US" sz="1200" b="0" dirty="0">
                          <a:solidFill>
                            <a:schemeClr val="dk1"/>
                          </a:solidFill>
                          <a:sym typeface="Patrick Hand SC"/>
                        </a:rPr>
                        <a:t> </a:t>
                      </a:r>
                      <a:r>
                        <a:rPr lang="en-US" sz="1200" b="0" dirty="0" err="1">
                          <a:solidFill>
                            <a:schemeClr val="dk1"/>
                          </a:solidFill>
                          <a:sym typeface="Patrick Hand SC"/>
                        </a:rPr>
                        <a:t>garar</a:t>
                      </a:r>
                      <a:r>
                        <a:rPr lang="en-US" sz="1200" b="0" dirty="0">
                          <a:solidFill>
                            <a:schemeClr val="dk1"/>
                          </a:solidFill>
                          <a:sym typeface="Patrick Hand SC"/>
                        </a:rPr>
                        <a:t> (</a:t>
                      </a:r>
                      <a:r>
                        <a:rPr lang="en-US" sz="1200" b="0" dirty="0" err="1">
                          <a:solidFill>
                            <a:schemeClr val="dk1"/>
                          </a:solidFill>
                          <a:sym typeface="Patrick Hand SC"/>
                        </a:rPr>
                        <a:t>penipuan</a:t>
                      </a:r>
                      <a:r>
                        <a:rPr lang="en-US" sz="1200" b="0" dirty="0">
                          <a:solidFill>
                            <a:schemeClr val="dk1"/>
                          </a:solidFill>
                          <a:sym typeface="Patrick Hand SC"/>
                        </a:rPr>
                        <a:t>).</a:t>
                      </a:r>
                      <a:endParaRPr sz="1200" b="0" dirty="0">
                        <a:solidFill>
                          <a:schemeClr val="dk1"/>
                        </a:solidFill>
                        <a:latin typeface="+mj-lt"/>
                        <a:ea typeface="Patrick Hand SC"/>
                        <a:cs typeface="Patrick Hand SC"/>
                        <a:sym typeface="Patrick Hand SC"/>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indent="0" algn="ctr" rtl="0">
                        <a:spcBef>
                          <a:spcPts val="0"/>
                        </a:spcBef>
                        <a:spcAft>
                          <a:spcPts val="0"/>
                        </a:spcAft>
                        <a:buNone/>
                      </a:pPr>
                      <a:r>
                        <a:rPr lang="en-US" sz="1200" b="0" dirty="0" err="1">
                          <a:solidFill>
                            <a:schemeClr val="dk1"/>
                          </a:solidFill>
                          <a:sym typeface="Patrick Hand SC"/>
                        </a:rPr>
                        <a:t>Tidak</a:t>
                      </a:r>
                      <a:r>
                        <a:rPr lang="en-US" sz="1200" b="0" dirty="0">
                          <a:solidFill>
                            <a:schemeClr val="dk1"/>
                          </a:solidFill>
                          <a:sym typeface="Patrick Hand SC"/>
                        </a:rPr>
                        <a:t> </a:t>
                      </a:r>
                      <a:r>
                        <a:rPr lang="en-US" sz="1200" b="0" dirty="0" err="1">
                          <a:solidFill>
                            <a:schemeClr val="dk1"/>
                          </a:solidFill>
                          <a:sym typeface="Patrick Hand SC"/>
                        </a:rPr>
                        <a:t>mengandung</a:t>
                      </a:r>
                      <a:r>
                        <a:rPr lang="en-US" sz="1200" b="0" dirty="0">
                          <a:solidFill>
                            <a:schemeClr val="dk1"/>
                          </a:solidFill>
                          <a:sym typeface="Patrick Hand SC"/>
                        </a:rPr>
                        <a:t> </a:t>
                      </a:r>
                      <a:r>
                        <a:rPr lang="en-US" sz="1200" b="0" dirty="0" err="1">
                          <a:solidFill>
                            <a:schemeClr val="dk1"/>
                          </a:solidFill>
                          <a:sym typeface="Patrick Hand SC"/>
                        </a:rPr>
                        <a:t>maysir</a:t>
                      </a:r>
                      <a:r>
                        <a:rPr lang="en-US" sz="1200" b="0" dirty="0">
                          <a:solidFill>
                            <a:schemeClr val="dk1"/>
                          </a:solidFill>
                          <a:sym typeface="Patrick Hand SC"/>
                        </a:rPr>
                        <a:t> (</a:t>
                      </a:r>
                      <a:r>
                        <a:rPr lang="en-US" sz="1200" b="0" dirty="0" err="1">
                          <a:solidFill>
                            <a:schemeClr val="dk1"/>
                          </a:solidFill>
                          <a:sym typeface="Patrick Hand SC"/>
                        </a:rPr>
                        <a:t>perjudian</a:t>
                      </a:r>
                      <a:r>
                        <a:rPr lang="en-US" sz="1200" b="0" dirty="0">
                          <a:solidFill>
                            <a:schemeClr val="dk1"/>
                          </a:solidFill>
                          <a:sym typeface="Patrick Hand SC"/>
                        </a:rPr>
                        <a:t>).</a:t>
                      </a:r>
                      <a:endParaRPr sz="1200" b="0" dirty="0">
                        <a:solidFill>
                          <a:schemeClr val="dk1"/>
                        </a:solidFill>
                        <a:latin typeface="+mj-lt"/>
                        <a:ea typeface="Patrick Hand SC"/>
                        <a:cs typeface="Patrick Hand SC"/>
                        <a:sym typeface="Patrick Hand SC"/>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indent="0" algn="ctr" rtl="0">
                        <a:spcBef>
                          <a:spcPts val="0"/>
                        </a:spcBef>
                        <a:spcAft>
                          <a:spcPts val="0"/>
                        </a:spcAft>
                        <a:buNone/>
                      </a:pPr>
                      <a:r>
                        <a:rPr lang="en-ID" sz="1200" b="0" dirty="0">
                          <a:solidFill>
                            <a:schemeClr val="dk1"/>
                          </a:solidFill>
                          <a:sym typeface="Patrick Hand SC"/>
                        </a:rPr>
                        <a:t>T</a:t>
                      </a:r>
                      <a:r>
                        <a:rPr lang="en" sz="1200" b="0" dirty="0">
                          <a:solidFill>
                            <a:schemeClr val="dk1"/>
                          </a:solidFill>
                          <a:sym typeface="Patrick Hand SC"/>
                        </a:rPr>
                        <a:t>idak mengandung riba, kezaliman, dan risywah (suap).</a:t>
                      </a:r>
                      <a:endParaRPr sz="1200" b="0" dirty="0">
                        <a:solidFill>
                          <a:schemeClr val="dk1"/>
                        </a:solidFill>
                        <a:latin typeface="+mj-lt"/>
                        <a:ea typeface="Patrick Hand SC"/>
                        <a:cs typeface="Patrick Hand SC"/>
                        <a:sym typeface="Patrick Hand SC"/>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indent="0" algn="ctr" rtl="0">
                        <a:spcBef>
                          <a:spcPts val="0"/>
                        </a:spcBef>
                        <a:spcAft>
                          <a:spcPts val="0"/>
                        </a:spcAft>
                        <a:buNone/>
                      </a:pPr>
                      <a:r>
                        <a:rPr lang="en-ID" sz="1200" b="0" dirty="0">
                          <a:solidFill>
                            <a:schemeClr val="dk1"/>
                          </a:solidFill>
                          <a:sym typeface="Patrick Hand SC"/>
                        </a:rPr>
                        <a:t>T</a:t>
                      </a:r>
                      <a:r>
                        <a:rPr lang="en" sz="1200" b="0" dirty="0">
                          <a:solidFill>
                            <a:schemeClr val="dk1"/>
                          </a:solidFill>
                          <a:sym typeface="Patrick Hand SC"/>
                        </a:rPr>
                        <a:t>idak menggunakan barang yang diharamkan. </a:t>
                      </a:r>
                      <a:endParaRPr sz="1200" b="0" dirty="0">
                        <a:solidFill>
                          <a:schemeClr val="dk1"/>
                        </a:solidFill>
                        <a:latin typeface="+mj-lt"/>
                        <a:ea typeface="Patrick Hand SC"/>
                        <a:cs typeface="Patrick Hand SC"/>
                        <a:sym typeface="Patrick Hand SC"/>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0"/>
                  </a:ext>
                </a:extLst>
              </a:tr>
              <a:tr h="757475">
                <a:tc>
                  <a:txBody>
                    <a:bodyPr/>
                    <a:lstStyle/>
                    <a:p>
                      <a:pPr marL="0" lvl="0" indent="0" algn="ctr" rtl="0">
                        <a:spcBef>
                          <a:spcPts val="0"/>
                        </a:spcBef>
                        <a:spcAft>
                          <a:spcPts val="0"/>
                        </a:spcAft>
                        <a:buNone/>
                      </a:pPr>
                      <a:r>
                        <a:rPr lang="en-US" sz="2000" b="1" dirty="0" err="1">
                          <a:solidFill>
                            <a:schemeClr val="dk1"/>
                          </a:solidFill>
                          <a:sym typeface="Patrick Hand SC"/>
                        </a:rPr>
                        <a:t>Premi</a:t>
                      </a:r>
                      <a:endParaRPr sz="2000" b="1" dirty="0">
                        <a:solidFill>
                          <a:schemeClr val="dk1"/>
                        </a:solidFill>
                        <a:latin typeface="+mn-lt"/>
                        <a:ea typeface="Patrick Hand SC"/>
                        <a:cs typeface="Patrick Hand SC"/>
                        <a:sym typeface="Patrick Hand SC"/>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lvl="0" indent="0" algn="ctr" rtl="0">
                        <a:spcBef>
                          <a:spcPts val="0"/>
                        </a:spcBef>
                        <a:spcAft>
                          <a:spcPts val="0"/>
                        </a:spcAft>
                        <a:buNone/>
                      </a:pPr>
                      <a:r>
                        <a:rPr lang="en-US" sz="1200" dirty="0" err="1">
                          <a:sym typeface="Zilla Slab"/>
                        </a:rPr>
                        <a:t>Pembayaran</a:t>
                      </a:r>
                      <a:r>
                        <a:rPr lang="en-US" sz="1200" dirty="0">
                          <a:sym typeface="Zilla Slab"/>
                        </a:rPr>
                        <a:t> </a:t>
                      </a:r>
                      <a:r>
                        <a:rPr lang="en-US" sz="1200" dirty="0" err="1">
                          <a:sym typeface="Zilla Slab"/>
                        </a:rPr>
                        <a:t>didasarkan</a:t>
                      </a:r>
                      <a:r>
                        <a:rPr lang="en-US" sz="1200" dirty="0">
                          <a:sym typeface="Zilla Slab"/>
                        </a:rPr>
                        <a:t> </a:t>
                      </a:r>
                      <a:r>
                        <a:rPr lang="en-US" sz="1200" dirty="0" err="1">
                          <a:sym typeface="Zilla Slab"/>
                        </a:rPr>
                        <a:t>atas</a:t>
                      </a:r>
                      <a:r>
                        <a:rPr lang="en-US" sz="1200" dirty="0">
                          <a:sym typeface="Zilla Slab"/>
                        </a:rPr>
                        <a:t> </a:t>
                      </a:r>
                      <a:r>
                        <a:rPr lang="en-US" sz="1200" dirty="0" err="1">
                          <a:sym typeface="Zilla Slab"/>
                        </a:rPr>
                        <a:t>jenis</a:t>
                      </a:r>
                      <a:r>
                        <a:rPr lang="en-US" sz="1200" dirty="0">
                          <a:sym typeface="Zilla Slab"/>
                        </a:rPr>
                        <a:t> </a:t>
                      </a:r>
                      <a:r>
                        <a:rPr lang="en-US" sz="1200" dirty="0" err="1">
                          <a:sym typeface="Zilla Slab"/>
                        </a:rPr>
                        <a:t>akadnya</a:t>
                      </a:r>
                      <a:r>
                        <a:rPr lang="en-US" sz="1200" dirty="0">
                          <a:sym typeface="Zilla Slab"/>
                        </a:rPr>
                        <a:t>.</a:t>
                      </a:r>
                      <a:endParaRPr sz="1200" dirty="0">
                        <a:latin typeface="+mj-lt"/>
                        <a:ea typeface="Zilla Slab"/>
                        <a:cs typeface="Zilla Slab"/>
                        <a:sym typeface="Zilla Slab"/>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indent="0" algn="ctr" rtl="0">
                        <a:spcBef>
                          <a:spcPts val="0"/>
                        </a:spcBef>
                        <a:spcAft>
                          <a:spcPts val="0"/>
                        </a:spcAft>
                        <a:buNone/>
                      </a:pPr>
                      <a:r>
                        <a:rPr lang="en-US" sz="1200" dirty="0" err="1">
                          <a:sym typeface="Zilla Slab"/>
                        </a:rPr>
                        <a:t>Penentuan</a:t>
                      </a:r>
                      <a:r>
                        <a:rPr lang="en-US" sz="1200" dirty="0">
                          <a:sym typeface="Zilla Slab"/>
                        </a:rPr>
                        <a:t> </a:t>
                      </a:r>
                      <a:r>
                        <a:rPr lang="en-US" sz="1200" dirty="0" err="1">
                          <a:sym typeface="Zilla Slab"/>
                        </a:rPr>
                        <a:t>besaran</a:t>
                      </a:r>
                      <a:r>
                        <a:rPr lang="en-US" sz="1200" dirty="0">
                          <a:sym typeface="Zilla Slab"/>
                        </a:rPr>
                        <a:t> </a:t>
                      </a:r>
                      <a:r>
                        <a:rPr lang="en-US" sz="1200" dirty="0" err="1">
                          <a:sym typeface="Zilla Slab"/>
                        </a:rPr>
                        <a:t>premi</a:t>
                      </a:r>
                      <a:r>
                        <a:rPr lang="en-US" sz="1200" dirty="0">
                          <a:sym typeface="Zilla Slab"/>
                        </a:rPr>
                        <a:t> </a:t>
                      </a:r>
                      <a:r>
                        <a:rPr lang="en-US" sz="1200" dirty="0" err="1">
                          <a:sym typeface="Zilla Slab"/>
                        </a:rPr>
                        <a:t>bedasarkan</a:t>
                      </a:r>
                      <a:r>
                        <a:rPr lang="en-US" sz="1200" dirty="0">
                          <a:sym typeface="Zilla Slab"/>
                        </a:rPr>
                        <a:t> table </a:t>
                      </a:r>
                      <a:r>
                        <a:rPr lang="en-US" sz="1200" dirty="0" err="1">
                          <a:sym typeface="Zilla Slab"/>
                        </a:rPr>
                        <a:t>mortalita</a:t>
                      </a:r>
                      <a:r>
                        <a:rPr lang="en-US" sz="1200" dirty="0">
                          <a:sym typeface="Zilla Slab"/>
                        </a:rPr>
                        <a:t> dan </a:t>
                      </a:r>
                      <a:r>
                        <a:rPr lang="en-US" sz="1200" dirty="0" err="1">
                          <a:sym typeface="Zilla Slab"/>
                        </a:rPr>
                        <a:t>morbilita</a:t>
                      </a:r>
                      <a:r>
                        <a:rPr lang="en-US" sz="1200" dirty="0">
                          <a:sym typeface="Zilla Slab"/>
                        </a:rPr>
                        <a:t>.</a:t>
                      </a:r>
                      <a:endParaRPr sz="1200" dirty="0">
                        <a:latin typeface="+mj-lt"/>
                        <a:ea typeface="Zilla Slab"/>
                        <a:cs typeface="Zilla Slab"/>
                        <a:sym typeface="Zilla Slab"/>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indent="0" algn="ctr" rtl="0">
                        <a:spcBef>
                          <a:spcPts val="0"/>
                        </a:spcBef>
                        <a:spcAft>
                          <a:spcPts val="0"/>
                        </a:spcAft>
                        <a:buNone/>
                      </a:pPr>
                      <a:endParaRPr sz="1200" dirty="0">
                        <a:latin typeface="+mj-lt"/>
                        <a:ea typeface="Zilla Slab"/>
                        <a:cs typeface="Zilla Slab"/>
                        <a:sym typeface="Zilla Slab"/>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indent="0" algn="ctr" rtl="0">
                        <a:spcBef>
                          <a:spcPts val="0"/>
                        </a:spcBef>
                        <a:spcAft>
                          <a:spcPts val="0"/>
                        </a:spcAft>
                        <a:buNone/>
                      </a:pPr>
                      <a:endParaRPr sz="1400" dirty="0">
                        <a:latin typeface="+mj-lt"/>
                        <a:ea typeface="Zilla Slab"/>
                        <a:cs typeface="Zilla Slab"/>
                        <a:sym typeface="Zilla Slab"/>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1"/>
                  </a:ext>
                </a:extLst>
              </a:tr>
              <a:tr h="757475">
                <a:tc>
                  <a:txBody>
                    <a:bodyPr/>
                    <a:lstStyle/>
                    <a:p>
                      <a:pPr marL="0" lvl="0" indent="0" algn="ctr" rtl="0">
                        <a:spcBef>
                          <a:spcPts val="0"/>
                        </a:spcBef>
                        <a:spcAft>
                          <a:spcPts val="0"/>
                        </a:spcAft>
                        <a:buNone/>
                      </a:pPr>
                      <a:r>
                        <a:rPr lang="en-US" sz="2000" b="1" dirty="0" err="1">
                          <a:solidFill>
                            <a:schemeClr val="dk1"/>
                          </a:solidFill>
                          <a:sym typeface="Patrick Hand SC"/>
                        </a:rPr>
                        <a:t>klaim</a:t>
                      </a:r>
                      <a:endParaRPr sz="2000" b="1" dirty="0">
                        <a:solidFill>
                          <a:schemeClr val="dk1"/>
                        </a:solidFill>
                        <a:latin typeface="+mn-lt"/>
                        <a:ea typeface="Patrick Hand SC"/>
                        <a:cs typeface="Patrick Hand SC"/>
                        <a:sym typeface="Patrick Hand SC"/>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lvl="0" indent="0" algn="ctr" rtl="0">
                        <a:spcBef>
                          <a:spcPts val="0"/>
                        </a:spcBef>
                        <a:spcAft>
                          <a:spcPts val="0"/>
                        </a:spcAft>
                        <a:buNone/>
                      </a:pPr>
                      <a:r>
                        <a:rPr lang="en-US" sz="1200" dirty="0" err="1">
                          <a:sym typeface="Zilla Slab"/>
                        </a:rPr>
                        <a:t>Pembayaran</a:t>
                      </a:r>
                      <a:r>
                        <a:rPr lang="en-US" sz="1200" dirty="0">
                          <a:sym typeface="Zilla Slab"/>
                        </a:rPr>
                        <a:t> </a:t>
                      </a:r>
                      <a:r>
                        <a:rPr lang="en-US" sz="1200" dirty="0" err="1">
                          <a:sym typeface="Zilla Slab"/>
                        </a:rPr>
                        <a:t>bedasarkan</a:t>
                      </a:r>
                      <a:r>
                        <a:rPr lang="en-US" sz="1200" dirty="0">
                          <a:sym typeface="Zilla Slab"/>
                        </a:rPr>
                        <a:t> </a:t>
                      </a:r>
                      <a:r>
                        <a:rPr lang="en-US" sz="1200" dirty="0" err="1">
                          <a:sym typeface="Zilla Slab"/>
                        </a:rPr>
                        <a:t>akan</a:t>
                      </a:r>
                      <a:r>
                        <a:rPr lang="en-US" sz="1200" dirty="0">
                          <a:sym typeface="Zilla Slab"/>
                        </a:rPr>
                        <a:t> yang </a:t>
                      </a:r>
                      <a:r>
                        <a:rPr lang="en-US" sz="1200" dirty="0" err="1">
                          <a:sym typeface="Zilla Slab"/>
                        </a:rPr>
                        <a:t>diseoakati</a:t>
                      </a:r>
                      <a:r>
                        <a:rPr lang="en-US" sz="1200" dirty="0">
                          <a:sym typeface="Zilla Slab"/>
                        </a:rPr>
                        <a:t>.</a:t>
                      </a:r>
                      <a:endParaRPr sz="1200" dirty="0">
                        <a:latin typeface="+mj-lt"/>
                        <a:ea typeface="Zilla Slab"/>
                        <a:cs typeface="Zilla Slab"/>
                        <a:sym typeface="Zilla Slab"/>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indent="0" algn="ctr" rtl="0">
                        <a:spcBef>
                          <a:spcPts val="0"/>
                        </a:spcBef>
                        <a:spcAft>
                          <a:spcPts val="0"/>
                        </a:spcAft>
                        <a:buNone/>
                      </a:pPr>
                      <a:r>
                        <a:rPr lang="en-US" sz="1200" dirty="0" err="1">
                          <a:sym typeface="Zilla Slab"/>
                        </a:rPr>
                        <a:t>Klaim</a:t>
                      </a:r>
                      <a:r>
                        <a:rPr lang="en-US" sz="1200" dirty="0">
                          <a:sym typeface="Zilla Slab"/>
                        </a:rPr>
                        <a:t> </a:t>
                      </a:r>
                      <a:r>
                        <a:rPr lang="en-US" sz="1200" dirty="0" err="1">
                          <a:sym typeface="Zilla Slab"/>
                        </a:rPr>
                        <a:t>akad</a:t>
                      </a:r>
                      <a:r>
                        <a:rPr lang="en-US" sz="1200" dirty="0">
                          <a:sym typeface="Zilla Slab"/>
                        </a:rPr>
                        <a:t> </a:t>
                      </a:r>
                      <a:r>
                        <a:rPr lang="en-US" sz="1200" dirty="0" err="1">
                          <a:sym typeface="Zilla Slab"/>
                        </a:rPr>
                        <a:t>tijarah</a:t>
                      </a:r>
                      <a:r>
                        <a:rPr lang="en-US" sz="1200" dirty="0">
                          <a:sym typeface="Zilla Slab"/>
                        </a:rPr>
                        <a:t>, </a:t>
                      </a:r>
                      <a:r>
                        <a:rPr lang="en-US" sz="1200" dirty="0" err="1">
                          <a:sym typeface="Zilla Slab"/>
                        </a:rPr>
                        <a:t>hak</a:t>
                      </a:r>
                      <a:r>
                        <a:rPr lang="en-US" sz="1200" dirty="0">
                          <a:sym typeface="Zilla Slab"/>
                        </a:rPr>
                        <a:t> </a:t>
                      </a:r>
                      <a:r>
                        <a:rPr lang="en-US" sz="1200" dirty="0" err="1">
                          <a:sym typeface="Zilla Slab"/>
                        </a:rPr>
                        <a:t>sepenuhnya</a:t>
                      </a:r>
                      <a:r>
                        <a:rPr lang="en-US" sz="1200" dirty="0">
                          <a:sym typeface="Zilla Slab"/>
                        </a:rPr>
                        <a:t> </a:t>
                      </a:r>
                      <a:r>
                        <a:rPr lang="en-US" sz="1200" dirty="0" err="1">
                          <a:sym typeface="Zilla Slab"/>
                        </a:rPr>
                        <a:t>peserta</a:t>
                      </a:r>
                      <a:r>
                        <a:rPr lang="en-US" sz="1200" dirty="0">
                          <a:sym typeface="Zilla Slab"/>
                        </a:rPr>
                        <a:t>. Perusahaan </a:t>
                      </a:r>
                      <a:r>
                        <a:rPr lang="en-US" sz="1200" dirty="0" err="1">
                          <a:sym typeface="Zilla Slab"/>
                        </a:rPr>
                        <a:t>wajib</a:t>
                      </a:r>
                      <a:r>
                        <a:rPr lang="en-US" sz="1200" dirty="0">
                          <a:sym typeface="Zilla Slab"/>
                        </a:rPr>
                        <a:t> </a:t>
                      </a:r>
                      <a:r>
                        <a:rPr lang="en-US" sz="1200" dirty="0" err="1">
                          <a:sym typeface="Zilla Slab"/>
                        </a:rPr>
                        <a:t>untuk</a:t>
                      </a:r>
                      <a:r>
                        <a:rPr lang="en-US" sz="1200" dirty="0">
                          <a:sym typeface="Zilla Slab"/>
                        </a:rPr>
                        <a:t> </a:t>
                      </a:r>
                      <a:r>
                        <a:rPr lang="en-US" sz="1200" dirty="0" err="1">
                          <a:sym typeface="Zilla Slab"/>
                        </a:rPr>
                        <a:t>memenuhi</a:t>
                      </a:r>
                      <a:r>
                        <a:rPr lang="en-US" sz="1200" dirty="0">
                          <a:sym typeface="Zilla Slab"/>
                        </a:rPr>
                        <a:t>.</a:t>
                      </a:r>
                      <a:endParaRPr sz="1200" dirty="0">
                        <a:latin typeface="+mj-lt"/>
                        <a:ea typeface="Zilla Slab"/>
                        <a:cs typeface="Zilla Slab"/>
                        <a:sym typeface="Zilla Slab"/>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indent="0" algn="ctr" rtl="0">
                        <a:spcBef>
                          <a:spcPts val="0"/>
                        </a:spcBef>
                        <a:spcAft>
                          <a:spcPts val="0"/>
                        </a:spcAft>
                        <a:buNone/>
                      </a:pPr>
                      <a:r>
                        <a:rPr lang="en-US" sz="1200" dirty="0" err="1">
                          <a:sym typeface="Zilla Slab"/>
                        </a:rPr>
                        <a:t>Klaim</a:t>
                      </a:r>
                      <a:r>
                        <a:rPr lang="en-US" sz="1200" dirty="0">
                          <a:sym typeface="Zilla Slab"/>
                        </a:rPr>
                        <a:t> </a:t>
                      </a:r>
                      <a:r>
                        <a:rPr lang="en-US" sz="1200" dirty="0" err="1">
                          <a:sym typeface="Zilla Slab"/>
                        </a:rPr>
                        <a:t>akad</a:t>
                      </a:r>
                      <a:r>
                        <a:rPr lang="en-US" sz="1200" dirty="0">
                          <a:sym typeface="Zilla Slab"/>
                        </a:rPr>
                        <a:t> </a:t>
                      </a:r>
                      <a:r>
                        <a:rPr lang="en-US" sz="1200" dirty="0" err="1">
                          <a:sym typeface="Zilla Slab"/>
                        </a:rPr>
                        <a:t>tabarru</a:t>
                      </a:r>
                      <a:r>
                        <a:rPr lang="en-US" sz="1200" dirty="0">
                          <a:sym typeface="Zilla Slab"/>
                        </a:rPr>
                        <a:t>’ , </a:t>
                      </a:r>
                      <a:r>
                        <a:rPr lang="en-US" sz="1200" dirty="0" err="1">
                          <a:sym typeface="Zilla Slab"/>
                        </a:rPr>
                        <a:t>hak</a:t>
                      </a:r>
                      <a:r>
                        <a:rPr lang="en-US" sz="1200" dirty="0">
                          <a:sym typeface="Zilla Slab"/>
                        </a:rPr>
                        <a:t> </a:t>
                      </a:r>
                      <a:r>
                        <a:rPr lang="en-US" sz="1200" dirty="0" err="1">
                          <a:sym typeface="Zilla Slab"/>
                        </a:rPr>
                        <a:t>sepenuhnya</a:t>
                      </a:r>
                      <a:r>
                        <a:rPr lang="en-US" sz="1200" dirty="0">
                          <a:sym typeface="Zilla Slab"/>
                        </a:rPr>
                        <a:t> </a:t>
                      </a:r>
                      <a:r>
                        <a:rPr lang="en-US" sz="1200" dirty="0" err="1">
                          <a:sym typeface="Zilla Slab"/>
                        </a:rPr>
                        <a:t>peserta</a:t>
                      </a:r>
                      <a:r>
                        <a:rPr lang="en-US" sz="1200" dirty="0">
                          <a:sym typeface="Zilla Slab"/>
                        </a:rPr>
                        <a:t>, </a:t>
                      </a:r>
                      <a:r>
                        <a:rPr lang="en-US" sz="1200" dirty="0" err="1">
                          <a:sym typeface="Zilla Slab"/>
                        </a:rPr>
                        <a:t>perusahaan</a:t>
                      </a:r>
                      <a:r>
                        <a:rPr lang="en-US" sz="1200" dirty="0">
                          <a:sym typeface="Zilla Slab"/>
                        </a:rPr>
                        <a:t> </a:t>
                      </a:r>
                      <a:r>
                        <a:rPr lang="en-US" sz="1200" dirty="0" err="1">
                          <a:sym typeface="Zilla Slab"/>
                        </a:rPr>
                        <a:t>memenuhi</a:t>
                      </a:r>
                      <a:r>
                        <a:rPr lang="en-US" sz="1200" dirty="0">
                          <a:sym typeface="Zilla Slab"/>
                        </a:rPr>
                        <a:t>  </a:t>
                      </a:r>
                      <a:r>
                        <a:rPr lang="en-US" sz="1200" dirty="0" err="1">
                          <a:sym typeface="Zilla Slab"/>
                        </a:rPr>
                        <a:t>sebatas</a:t>
                      </a:r>
                      <a:r>
                        <a:rPr lang="en-US" sz="1200" dirty="0">
                          <a:sym typeface="Zilla Slab"/>
                        </a:rPr>
                        <a:t> </a:t>
                      </a:r>
                      <a:r>
                        <a:rPr lang="en-US" sz="1200" dirty="0" err="1">
                          <a:sym typeface="Zilla Slab"/>
                        </a:rPr>
                        <a:t>kesepakatan</a:t>
                      </a:r>
                      <a:r>
                        <a:rPr lang="en-US" sz="1200" dirty="0">
                          <a:sym typeface="Zilla Slab"/>
                        </a:rPr>
                        <a:t> </a:t>
                      </a:r>
                      <a:r>
                        <a:rPr lang="en-US" sz="1200" dirty="0" err="1">
                          <a:sym typeface="Zilla Slab"/>
                        </a:rPr>
                        <a:t>dalam</a:t>
                      </a:r>
                      <a:r>
                        <a:rPr lang="en-US" sz="1200" dirty="0">
                          <a:sym typeface="Zilla Slab"/>
                        </a:rPr>
                        <a:t> </a:t>
                      </a:r>
                      <a:r>
                        <a:rPr lang="en-US" sz="1200" dirty="0" err="1">
                          <a:sym typeface="Zilla Slab"/>
                        </a:rPr>
                        <a:t>akad</a:t>
                      </a:r>
                      <a:r>
                        <a:rPr lang="en-US" sz="1200" dirty="0">
                          <a:sym typeface="Zilla Slab"/>
                        </a:rPr>
                        <a:t>.</a:t>
                      </a:r>
                      <a:endParaRPr sz="1200" dirty="0">
                        <a:latin typeface="+mj-lt"/>
                        <a:ea typeface="Zilla Slab"/>
                        <a:cs typeface="Zilla Slab"/>
                        <a:sym typeface="Zilla Slab"/>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indent="0" algn="ctr" rtl="0">
                        <a:spcBef>
                          <a:spcPts val="0"/>
                        </a:spcBef>
                        <a:spcAft>
                          <a:spcPts val="0"/>
                        </a:spcAft>
                        <a:buNone/>
                      </a:pPr>
                      <a:endParaRPr sz="1400" dirty="0">
                        <a:latin typeface="+mj-lt"/>
                        <a:ea typeface="Zilla Slab"/>
                        <a:cs typeface="Zilla Slab"/>
                        <a:sym typeface="Zilla Slab"/>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2"/>
                  </a:ext>
                </a:extLst>
              </a:tr>
              <a:tr h="757475">
                <a:tc>
                  <a:txBody>
                    <a:bodyPr/>
                    <a:lstStyle/>
                    <a:p>
                      <a:pPr marL="0" lvl="0" indent="0" algn="ctr" rtl="0">
                        <a:spcBef>
                          <a:spcPts val="0"/>
                        </a:spcBef>
                        <a:spcAft>
                          <a:spcPts val="0"/>
                        </a:spcAft>
                        <a:buNone/>
                      </a:pPr>
                      <a:r>
                        <a:rPr lang="en-US" sz="2000" b="1" dirty="0" err="1">
                          <a:solidFill>
                            <a:schemeClr val="dk1"/>
                          </a:solidFill>
                          <a:sym typeface="Patrick Hand SC"/>
                        </a:rPr>
                        <a:t>tujuan</a:t>
                      </a:r>
                      <a:endParaRPr sz="2000" b="1" dirty="0">
                        <a:solidFill>
                          <a:schemeClr val="dk1"/>
                        </a:solidFill>
                        <a:latin typeface="+mn-lt"/>
                        <a:ea typeface="Patrick Hand SC"/>
                        <a:cs typeface="Patrick Hand SC"/>
                        <a:sym typeface="Patrick Hand SC"/>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lvl="0" indent="0" algn="ctr" rtl="0">
                        <a:spcBef>
                          <a:spcPts val="0"/>
                        </a:spcBef>
                        <a:spcAft>
                          <a:spcPts val="0"/>
                        </a:spcAft>
                        <a:buNone/>
                      </a:pPr>
                      <a:r>
                        <a:rPr lang="en-US" sz="1200" dirty="0" err="1">
                          <a:sym typeface="Zilla Slab"/>
                        </a:rPr>
                        <a:t>Meringankan</a:t>
                      </a:r>
                      <a:r>
                        <a:rPr lang="en-US" sz="1200" dirty="0">
                          <a:sym typeface="Zilla Slab"/>
                        </a:rPr>
                        <a:t> dan </a:t>
                      </a:r>
                      <a:r>
                        <a:rPr lang="en-US" sz="1200" dirty="0" err="1">
                          <a:sym typeface="Zilla Slab"/>
                        </a:rPr>
                        <a:t>meningkatkan</a:t>
                      </a:r>
                      <a:r>
                        <a:rPr lang="en-US" sz="1200" dirty="0">
                          <a:sym typeface="Zilla Slab"/>
                        </a:rPr>
                        <a:t> </a:t>
                      </a:r>
                      <a:r>
                        <a:rPr lang="en-US" sz="1200" dirty="0" err="1">
                          <a:sym typeface="Zilla Slab"/>
                        </a:rPr>
                        <a:t>kesejahteraan</a:t>
                      </a:r>
                      <a:r>
                        <a:rPr lang="en-US" sz="1200" dirty="0">
                          <a:sym typeface="Zilla Slab"/>
                        </a:rPr>
                        <a:t> </a:t>
                      </a:r>
                      <a:r>
                        <a:rPr lang="en-US" sz="1200" dirty="0" err="1">
                          <a:sym typeface="Zilla Slab"/>
                        </a:rPr>
                        <a:t>peserta</a:t>
                      </a:r>
                      <a:r>
                        <a:rPr lang="en-US" sz="1200" dirty="0">
                          <a:sym typeface="Zilla Slab"/>
                        </a:rPr>
                        <a:t>.</a:t>
                      </a:r>
                      <a:endParaRPr sz="1200" dirty="0">
                        <a:latin typeface="+mj-lt"/>
                        <a:ea typeface="Zilla Slab"/>
                        <a:cs typeface="Zilla Slab"/>
                        <a:sym typeface="Zilla Slab"/>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indent="0" algn="ctr" rtl="0">
                        <a:spcBef>
                          <a:spcPts val="0"/>
                        </a:spcBef>
                        <a:spcAft>
                          <a:spcPts val="0"/>
                        </a:spcAft>
                        <a:buNone/>
                      </a:pPr>
                      <a:r>
                        <a:rPr lang="en-US" sz="1200" dirty="0" err="1">
                          <a:sym typeface="Zilla Slab"/>
                        </a:rPr>
                        <a:t>Memperoleh</a:t>
                      </a:r>
                      <a:r>
                        <a:rPr lang="en-US" sz="1200" dirty="0">
                          <a:sym typeface="Zilla Slab"/>
                        </a:rPr>
                        <a:t> </a:t>
                      </a:r>
                      <a:r>
                        <a:rPr lang="en-US" sz="1200" dirty="0" err="1">
                          <a:sym typeface="Zilla Slab"/>
                        </a:rPr>
                        <a:t>pembayaran</a:t>
                      </a:r>
                      <a:r>
                        <a:rPr lang="en-US" sz="1200" dirty="0">
                          <a:sym typeface="Zilla Slab"/>
                        </a:rPr>
                        <a:t> </a:t>
                      </a:r>
                      <a:r>
                        <a:rPr lang="en-US" sz="1200" dirty="0" err="1">
                          <a:sym typeface="Zilla Slab"/>
                        </a:rPr>
                        <a:t>ganti</a:t>
                      </a:r>
                      <a:r>
                        <a:rPr lang="en-US" sz="1200" dirty="0">
                          <a:sym typeface="Zilla Slab"/>
                        </a:rPr>
                        <a:t> </a:t>
                      </a:r>
                      <a:r>
                        <a:rPr lang="en-US" sz="1200" dirty="0" err="1">
                          <a:sym typeface="Zilla Slab"/>
                        </a:rPr>
                        <a:t>rugi</a:t>
                      </a:r>
                      <a:r>
                        <a:rPr lang="en-US" sz="1200" dirty="0">
                          <a:sym typeface="Zilla Slab"/>
                        </a:rPr>
                        <a:t> </a:t>
                      </a:r>
                      <a:r>
                        <a:rPr lang="en-US" sz="1200" dirty="0" err="1">
                          <a:sym typeface="Zilla Slab"/>
                        </a:rPr>
                        <a:t>jika</a:t>
                      </a:r>
                      <a:r>
                        <a:rPr lang="en-US" sz="1200" dirty="0">
                          <a:sym typeface="Zilla Slab"/>
                        </a:rPr>
                        <a:t> </a:t>
                      </a:r>
                      <a:r>
                        <a:rPr lang="en-US" sz="1200" dirty="0" err="1">
                          <a:sym typeface="Zilla Slab"/>
                        </a:rPr>
                        <a:t>mengalami</a:t>
                      </a:r>
                      <a:r>
                        <a:rPr lang="en-US" sz="1200" dirty="0">
                          <a:sym typeface="Zilla Slab"/>
                        </a:rPr>
                        <a:t> </a:t>
                      </a:r>
                      <a:r>
                        <a:rPr lang="en-US" sz="1200" dirty="0" err="1">
                          <a:sym typeface="Zilla Slab"/>
                        </a:rPr>
                        <a:t>kerugian</a:t>
                      </a:r>
                      <a:endParaRPr sz="1200" dirty="0">
                        <a:latin typeface="+mj-lt"/>
                        <a:ea typeface="Zilla Slab"/>
                        <a:cs typeface="Zilla Slab"/>
                        <a:sym typeface="Zilla Slab"/>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indent="0" algn="ctr" rtl="0">
                        <a:spcBef>
                          <a:spcPts val="0"/>
                        </a:spcBef>
                        <a:spcAft>
                          <a:spcPts val="0"/>
                        </a:spcAft>
                        <a:buNone/>
                      </a:pPr>
                      <a:endParaRPr sz="1400" dirty="0">
                        <a:latin typeface="+mj-lt"/>
                        <a:ea typeface="Zilla Slab"/>
                        <a:cs typeface="Zilla Slab"/>
                        <a:sym typeface="Zilla Slab"/>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indent="0" algn="ctr" rtl="0">
                        <a:spcBef>
                          <a:spcPts val="0"/>
                        </a:spcBef>
                        <a:spcAft>
                          <a:spcPts val="0"/>
                        </a:spcAft>
                        <a:buNone/>
                      </a:pPr>
                      <a:endParaRPr sz="1400" dirty="0">
                        <a:latin typeface="+mj-lt"/>
                        <a:ea typeface="Zilla Slab"/>
                        <a:cs typeface="Zilla Slab"/>
                        <a:sym typeface="Zilla Slab"/>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3"/>
                  </a:ext>
                </a:extLst>
              </a:tr>
              <a:tr h="757475">
                <a:tc>
                  <a:txBody>
                    <a:bodyPr/>
                    <a:lstStyle/>
                    <a:p>
                      <a:pPr marL="0" lvl="0" indent="0" algn="ctr" rtl="0">
                        <a:spcBef>
                          <a:spcPts val="0"/>
                        </a:spcBef>
                        <a:spcAft>
                          <a:spcPts val="0"/>
                        </a:spcAft>
                        <a:buNone/>
                      </a:pPr>
                      <a:r>
                        <a:rPr lang="en-US" sz="2000" b="1" dirty="0" err="1">
                          <a:solidFill>
                            <a:schemeClr val="dk1"/>
                          </a:solidFill>
                          <a:sym typeface="Patrick Hand SC"/>
                        </a:rPr>
                        <a:t>prinsip</a:t>
                      </a:r>
                      <a:endParaRPr sz="2000" b="1" dirty="0">
                        <a:solidFill>
                          <a:schemeClr val="dk1"/>
                        </a:solidFill>
                        <a:latin typeface="+mn-lt"/>
                        <a:ea typeface="Patrick Hand SC"/>
                        <a:cs typeface="Patrick Hand SC"/>
                        <a:sym typeface="Patrick Hand SC"/>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lvl="0" indent="0" algn="ctr" rtl="0">
                        <a:spcBef>
                          <a:spcPts val="0"/>
                        </a:spcBef>
                        <a:spcAft>
                          <a:spcPts val="0"/>
                        </a:spcAft>
                        <a:buNone/>
                      </a:pPr>
                      <a:r>
                        <a:rPr lang="en-US" sz="1200" dirty="0" err="1">
                          <a:sym typeface="Zilla Slab"/>
                        </a:rPr>
                        <a:t>Sebagai</a:t>
                      </a:r>
                      <a:r>
                        <a:rPr lang="en-US" sz="1200" dirty="0">
                          <a:sym typeface="Zilla Slab"/>
                        </a:rPr>
                        <a:t> </a:t>
                      </a:r>
                      <a:r>
                        <a:rPr lang="en-US" sz="1200" dirty="0" err="1">
                          <a:sym typeface="Zilla Slab"/>
                        </a:rPr>
                        <a:t>bentuk</a:t>
                      </a:r>
                      <a:r>
                        <a:rPr lang="en-US" sz="1200" dirty="0">
                          <a:sym typeface="Zilla Slab"/>
                        </a:rPr>
                        <a:t> </a:t>
                      </a:r>
                      <a:r>
                        <a:rPr lang="en-US" sz="1200" dirty="0" err="1">
                          <a:sym typeface="Zilla Slab"/>
                        </a:rPr>
                        <a:t>perlindungan</a:t>
                      </a:r>
                      <a:r>
                        <a:rPr lang="en-US" sz="1200" dirty="0">
                          <a:sym typeface="Zilla Slab"/>
                        </a:rPr>
                        <a:t> dan </a:t>
                      </a:r>
                      <a:r>
                        <a:rPr lang="en-US" sz="1200" dirty="0" err="1">
                          <a:sym typeface="Zilla Slab"/>
                        </a:rPr>
                        <a:t>tolong</a:t>
                      </a:r>
                      <a:r>
                        <a:rPr lang="en-US" sz="1200" dirty="0">
                          <a:sym typeface="Zilla Slab"/>
                        </a:rPr>
                        <a:t> </a:t>
                      </a:r>
                      <a:r>
                        <a:rPr lang="en-US" sz="1200" dirty="0" err="1">
                          <a:sym typeface="Zilla Slab"/>
                        </a:rPr>
                        <a:t>menolong</a:t>
                      </a:r>
                      <a:r>
                        <a:rPr lang="en-US" sz="1200" dirty="0">
                          <a:sym typeface="Zilla Slab"/>
                        </a:rPr>
                        <a:t>.</a:t>
                      </a:r>
                      <a:endParaRPr sz="1200" dirty="0">
                        <a:latin typeface="+mj-lt"/>
                        <a:ea typeface="Zilla Slab"/>
                        <a:cs typeface="Zilla Slab"/>
                        <a:sym typeface="Zilla Slab"/>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indent="0" algn="ctr" rtl="0">
                        <a:spcBef>
                          <a:spcPts val="0"/>
                        </a:spcBef>
                        <a:spcAft>
                          <a:spcPts val="0"/>
                        </a:spcAft>
                        <a:buNone/>
                      </a:pPr>
                      <a:r>
                        <a:rPr lang="en-US" sz="1200" dirty="0" err="1">
                          <a:sym typeface="Zilla Slab"/>
                        </a:rPr>
                        <a:t>Sebagai</a:t>
                      </a:r>
                      <a:r>
                        <a:rPr lang="en-US" sz="1200" dirty="0">
                          <a:sym typeface="Zilla Slab"/>
                        </a:rPr>
                        <a:t> </a:t>
                      </a:r>
                      <a:r>
                        <a:rPr lang="en-US" sz="1200" dirty="0" err="1">
                          <a:sym typeface="Zilla Slab"/>
                        </a:rPr>
                        <a:t>bentuk</a:t>
                      </a:r>
                      <a:r>
                        <a:rPr lang="en-US" sz="1200" dirty="0">
                          <a:sym typeface="Zilla Slab"/>
                        </a:rPr>
                        <a:t> </a:t>
                      </a:r>
                      <a:r>
                        <a:rPr lang="en-US" sz="1200" dirty="0" err="1">
                          <a:sym typeface="Zilla Slab"/>
                        </a:rPr>
                        <a:t>berbagi</a:t>
                      </a:r>
                      <a:r>
                        <a:rPr lang="en-US" sz="1200" dirty="0">
                          <a:sym typeface="Zilla Slab"/>
                        </a:rPr>
                        <a:t> </a:t>
                      </a:r>
                      <a:r>
                        <a:rPr lang="en-US" sz="1200" dirty="0" err="1">
                          <a:sym typeface="Zilla Slab"/>
                        </a:rPr>
                        <a:t>risiko</a:t>
                      </a:r>
                      <a:r>
                        <a:rPr lang="en-US" sz="1200" dirty="0">
                          <a:sym typeface="Zilla Slab"/>
                        </a:rPr>
                        <a:t> dan </a:t>
                      </a:r>
                      <a:r>
                        <a:rPr lang="en-US" sz="1200" dirty="0" err="1">
                          <a:sym typeface="Zilla Slab"/>
                        </a:rPr>
                        <a:t>keuntungan</a:t>
                      </a:r>
                      <a:r>
                        <a:rPr lang="en-US" sz="1200" dirty="0">
                          <a:sym typeface="Zilla Slab"/>
                        </a:rPr>
                        <a:t>.</a:t>
                      </a:r>
                      <a:endParaRPr sz="1200" dirty="0">
                        <a:latin typeface="+mj-lt"/>
                        <a:ea typeface="Zilla Slab"/>
                        <a:cs typeface="Zilla Slab"/>
                        <a:sym typeface="Zilla Slab"/>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indent="0" algn="ctr" rtl="0">
                        <a:spcBef>
                          <a:spcPts val="0"/>
                        </a:spcBef>
                        <a:spcAft>
                          <a:spcPts val="0"/>
                        </a:spcAft>
                        <a:buNone/>
                      </a:pPr>
                      <a:r>
                        <a:rPr lang="en-US" sz="1200" dirty="0" err="1">
                          <a:sym typeface="Zilla Slab"/>
                        </a:rPr>
                        <a:t>Wujud</a:t>
                      </a:r>
                      <a:r>
                        <a:rPr lang="en-US" sz="1200" dirty="0">
                          <a:sym typeface="Zilla Slab"/>
                        </a:rPr>
                        <a:t> </a:t>
                      </a:r>
                      <a:r>
                        <a:rPr lang="en-US" sz="1200" dirty="0" err="1">
                          <a:sym typeface="Zilla Slab"/>
                        </a:rPr>
                        <a:t>bermuamalah</a:t>
                      </a:r>
                      <a:r>
                        <a:rPr lang="en-US" sz="1200" dirty="0">
                          <a:sym typeface="Zilla Slab"/>
                        </a:rPr>
                        <a:t> dan </a:t>
                      </a:r>
                      <a:r>
                        <a:rPr lang="en-US" sz="1200" dirty="0" err="1">
                          <a:sym typeface="Zilla Slab"/>
                        </a:rPr>
                        <a:t>unsur</a:t>
                      </a:r>
                      <a:r>
                        <a:rPr lang="en-US" sz="1200" dirty="0">
                          <a:sym typeface="Zilla Slab"/>
                        </a:rPr>
                        <a:t> </a:t>
                      </a:r>
                      <a:r>
                        <a:rPr lang="en-US" sz="1200" dirty="0" err="1">
                          <a:sym typeface="Zilla Slab"/>
                        </a:rPr>
                        <a:t>kebaikan</a:t>
                      </a:r>
                      <a:r>
                        <a:rPr lang="en-US" sz="1200" dirty="0">
                          <a:sym typeface="Zilla Slab"/>
                        </a:rPr>
                        <a:t>.</a:t>
                      </a:r>
                      <a:endParaRPr sz="1200" dirty="0">
                        <a:latin typeface="+mj-lt"/>
                        <a:ea typeface="Zilla Slab"/>
                        <a:cs typeface="Zilla Slab"/>
                        <a:sym typeface="Zilla Slab"/>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indent="0" algn="ctr" rtl="0">
                        <a:spcBef>
                          <a:spcPts val="0"/>
                        </a:spcBef>
                        <a:spcAft>
                          <a:spcPts val="0"/>
                        </a:spcAft>
                        <a:buNone/>
                      </a:pPr>
                      <a:r>
                        <a:rPr lang="en-US" sz="1200" dirty="0">
                          <a:sym typeface="Zilla Slab"/>
                        </a:rPr>
                        <a:t>Proses </a:t>
                      </a:r>
                      <a:r>
                        <a:rPr lang="en-US" sz="1200" dirty="0" err="1">
                          <a:sym typeface="Zilla Slab"/>
                        </a:rPr>
                        <a:t>musyawarah</a:t>
                      </a:r>
                      <a:r>
                        <a:rPr lang="en-US" sz="1200" dirty="0">
                          <a:sym typeface="Zilla Slab"/>
                        </a:rPr>
                        <a:t> </a:t>
                      </a:r>
                      <a:r>
                        <a:rPr lang="en-US" sz="1200" dirty="0" err="1">
                          <a:sym typeface="Zilla Slab"/>
                        </a:rPr>
                        <a:t>asuransi</a:t>
                      </a:r>
                      <a:r>
                        <a:rPr lang="en-US" sz="1200" dirty="0">
                          <a:sym typeface="Zilla Slab"/>
                        </a:rPr>
                        <a:t> </a:t>
                      </a:r>
                      <a:endParaRPr sz="1200" dirty="0">
                        <a:latin typeface="+mj-lt"/>
                        <a:ea typeface="Zilla Slab"/>
                        <a:cs typeface="Zilla Slab"/>
                        <a:sym typeface="Zilla Slab"/>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4"/>
                  </a:ext>
                </a:extLst>
              </a:tr>
            </a:tbl>
          </a:graphicData>
        </a:graphic>
      </p:graphicFrame>
      <p:sp>
        <p:nvSpPr>
          <p:cNvPr id="10" name="Google Shape;1700;p37">
            <a:extLst>
              <a:ext uri="{FF2B5EF4-FFF2-40B4-BE49-F238E27FC236}">
                <a16:creationId xmlns:a16="http://schemas.microsoft.com/office/drawing/2014/main" xmlns="" id="{5941BAA7-DAE2-B25A-6841-2FDB8E1B190B}"/>
              </a:ext>
            </a:extLst>
          </p:cNvPr>
          <p:cNvSpPr/>
          <p:nvPr/>
        </p:nvSpPr>
        <p:spPr>
          <a:xfrm>
            <a:off x="512400" y="72449"/>
            <a:ext cx="8119199" cy="365701"/>
          </a:xfrm>
          <a:prstGeom prst="round2SameRect">
            <a:avLst>
              <a:gd name="adj1" fmla="val 50000"/>
              <a:gd name="adj2" fmla="val 0"/>
            </a:avLst>
          </a:prstGeom>
          <a:solidFill>
            <a:srgbClr val="C00000"/>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2280;p50">
            <a:extLst>
              <a:ext uri="{FF2B5EF4-FFF2-40B4-BE49-F238E27FC236}">
                <a16:creationId xmlns:a16="http://schemas.microsoft.com/office/drawing/2014/main" xmlns="" id="{3031A62F-FD89-8F61-AA89-2F89A5154D65}"/>
              </a:ext>
            </a:extLst>
          </p:cNvPr>
          <p:cNvSpPr txBox="1">
            <a:spLocks/>
          </p:cNvSpPr>
          <p:nvPr/>
        </p:nvSpPr>
        <p:spPr>
          <a:xfrm>
            <a:off x="561930" y="80763"/>
            <a:ext cx="8119200" cy="365700"/>
          </a:xfrm>
          <a:prstGeom prst="rect">
            <a:avLst/>
          </a:prstGeom>
        </p:spPr>
        <p:txBody>
          <a:bodyPr spcFirstLastPara="1" wrap="square" lIns="182875" tIns="0"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ID" sz="2400" b="1" spc="300" dirty="0" err="1">
                <a:solidFill>
                  <a:schemeClr val="bg1"/>
                </a:solidFill>
              </a:rPr>
              <a:t>Ketentuan</a:t>
            </a:r>
            <a:r>
              <a:rPr lang="en-ID" sz="2400" b="1" spc="300" dirty="0">
                <a:solidFill>
                  <a:schemeClr val="bg1"/>
                </a:solidFill>
              </a:rPr>
              <a:t> </a:t>
            </a:r>
            <a:r>
              <a:rPr lang="en-ID" sz="2400" b="1" spc="300" dirty="0" err="1">
                <a:solidFill>
                  <a:schemeClr val="bg1"/>
                </a:solidFill>
              </a:rPr>
              <a:t>umum</a:t>
            </a:r>
            <a:r>
              <a:rPr lang="en-ID" sz="2400" b="1" spc="300" dirty="0">
                <a:solidFill>
                  <a:schemeClr val="bg1"/>
                </a:solidFill>
              </a:rPr>
              <a:t> </a:t>
            </a:r>
            <a:r>
              <a:rPr lang="en-ID" sz="2400" b="1" spc="300" dirty="0" err="1">
                <a:solidFill>
                  <a:schemeClr val="bg1"/>
                </a:solidFill>
              </a:rPr>
              <a:t>asuransi</a:t>
            </a:r>
            <a:r>
              <a:rPr lang="en-ID" sz="2400" b="1" spc="300" dirty="0">
                <a:solidFill>
                  <a:schemeClr val="bg1"/>
                </a:solidFill>
              </a:rPr>
              <a:t> syariah</a:t>
            </a:r>
          </a:p>
        </p:txBody>
      </p:sp>
      <p:pic>
        <p:nvPicPr>
          <p:cNvPr id="12" name="Picture 11">
            <a:extLst>
              <a:ext uri="{FF2B5EF4-FFF2-40B4-BE49-F238E27FC236}">
                <a16:creationId xmlns:a16="http://schemas.microsoft.com/office/drawing/2014/main" xmlns="" id="{F128D0A9-F4AB-F0D8-A746-C82EF3E1F0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43669"/>
            <a:ext cx="9143244" cy="49983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2771</TotalTime>
  <Words>1745</Words>
  <Application>Microsoft Office PowerPoint</Application>
  <PresentationFormat>On-screen Show (16:9)</PresentationFormat>
  <Paragraphs>255</Paragraphs>
  <Slides>25</Slides>
  <Notes>19</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Custom Design</vt:lpstr>
      <vt:lpstr>PowerPoint Presentation</vt:lpstr>
      <vt:lpstr>PowerPoint Presentation</vt:lpstr>
      <vt:lpstr>Tujuan Pembelajaran </vt:lpstr>
      <vt:lpstr>Asuransi syariah</vt:lpstr>
      <vt:lpstr>PowerPoint Presentation</vt:lpstr>
      <vt:lpstr>Dalil tentang asuransi syariah </vt:lpstr>
      <vt:lpstr> </vt:lpstr>
      <vt:lpstr> </vt:lpstr>
      <vt:lpstr>PowerPoint Presentation</vt:lpstr>
      <vt:lpstr>Perbedaan asuransi syariah dengan konvensional</vt:lpstr>
      <vt:lpstr>Asuransi syariah</vt:lpstr>
      <vt:lpstr>PowerPoint Presentation</vt:lpstr>
      <vt:lpstr>Bank syariah</vt:lpstr>
      <vt:lpstr>Bank Syariah</vt:lpstr>
      <vt:lpstr>Bank syariah </vt:lpstr>
      <vt:lpstr>PowerPoint Presentation</vt:lpstr>
      <vt:lpstr>Perbedaan bank syariah dengan konvensional</vt:lpstr>
      <vt:lpstr>PowerPoint Presentation</vt:lpstr>
      <vt:lpstr>Koperasi syariah </vt:lpstr>
      <vt:lpstr>Koperasi syariah</vt:lpstr>
      <vt:lpstr>Dasar hukum</vt:lpstr>
      <vt:lpstr>PowerPoint Presentation</vt:lpstr>
      <vt:lpstr>PowerPoint Presentation</vt:lpstr>
      <vt:lpstr>Kesimpulan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Aulia Dwiningtyas Putri</dc:creator>
  <cp:lastModifiedBy>Hasanuddin</cp:lastModifiedBy>
  <cp:revision>112</cp:revision>
  <dcterms:created xsi:type="dcterms:W3CDTF">2022-01-17T01:37:52Z</dcterms:created>
  <dcterms:modified xsi:type="dcterms:W3CDTF">2022-06-11T01:44:14Z</dcterms:modified>
</cp:coreProperties>
</file>