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8" r:id="rId3"/>
    <p:sldId id="283" r:id="rId4"/>
    <p:sldId id="285" r:id="rId5"/>
    <p:sldId id="318" r:id="rId6"/>
    <p:sldId id="306" r:id="rId7"/>
    <p:sldId id="319" r:id="rId8"/>
    <p:sldId id="320" r:id="rId9"/>
    <p:sldId id="257" r:id="rId10"/>
    <p:sldId id="321" r:id="rId11"/>
    <p:sldId id="322" r:id="rId12"/>
    <p:sldId id="279" r:id="rId13"/>
    <p:sldId id="310" r:id="rId14"/>
    <p:sldId id="260" r:id="rId15"/>
    <p:sldId id="305"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4A"/>
    <a:srgbClr val="C32F3C"/>
    <a:srgbClr val="EFCACA"/>
    <a:srgbClr val="579488"/>
    <a:srgbClr val="9DD526"/>
    <a:srgbClr val="FB3803"/>
    <a:srgbClr val="EF5361"/>
    <a:srgbClr val="000000"/>
    <a:srgbClr val="F48E20"/>
    <a:srgbClr val="87C4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967" autoAdjust="0"/>
  </p:normalViewPr>
  <p:slideViewPr>
    <p:cSldViewPr>
      <p:cViewPr>
        <p:scale>
          <a:sx n="103" d="100"/>
          <a:sy n="103" d="100"/>
        </p:scale>
        <p:origin x="-432" y="-4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FCF994-B2CB-46D9-B6E1-593467A58ED4}" type="doc">
      <dgm:prSet loTypeId="urn:microsoft.com/office/officeart/2005/8/layout/hierarchy2" loCatId="hierarchy" qsTypeId="urn:microsoft.com/office/officeart/2005/8/quickstyle/simple2" qsCatId="simple" csTypeId="urn:microsoft.com/office/officeart/2005/8/colors/colorful2" csCatId="colorful" phldr="1"/>
      <dgm:spPr/>
      <dgm:t>
        <a:bodyPr/>
        <a:lstStyle/>
        <a:p>
          <a:endParaRPr lang="en-ID"/>
        </a:p>
      </dgm:t>
    </dgm:pt>
    <dgm:pt modelId="{E3CBBF93-D0A7-4F30-BFB5-B831E2DF0255}">
      <dgm:prSet phldrT="[Text]" custT="1"/>
      <dgm:spPr/>
      <dgm:t>
        <a:bodyPr/>
        <a:lstStyle/>
        <a:p>
          <a:r>
            <a:rPr lang="en-US" sz="1800" b="1" i="1" spc="300" dirty="0" err="1">
              <a:latin typeface="+mj-lt"/>
            </a:rPr>
            <a:t>Syua’bul</a:t>
          </a:r>
          <a:r>
            <a:rPr lang="en-US" sz="1800" b="1" i="1" spc="300" dirty="0">
              <a:latin typeface="+mj-lt"/>
            </a:rPr>
            <a:t> </a:t>
          </a:r>
          <a:r>
            <a:rPr lang="en-US" sz="1800" b="1" i="1" spc="300" dirty="0" err="1">
              <a:latin typeface="+mj-lt"/>
            </a:rPr>
            <a:t>Imān</a:t>
          </a:r>
          <a:endParaRPr lang="en-ID" sz="1800" b="1" i="1" spc="300" dirty="0">
            <a:latin typeface="+mj-lt"/>
          </a:endParaRPr>
        </a:p>
      </dgm:t>
    </dgm:pt>
    <dgm:pt modelId="{F458A979-B8EF-4896-849E-8E6E4D173B84}" type="parTrans" cxnId="{6CEBACB1-6BF8-4D24-9CB6-0768EDABBB88}">
      <dgm:prSet/>
      <dgm:spPr/>
      <dgm:t>
        <a:bodyPr/>
        <a:lstStyle/>
        <a:p>
          <a:endParaRPr lang="en-ID"/>
        </a:p>
      </dgm:t>
    </dgm:pt>
    <dgm:pt modelId="{BC31B2B3-21EF-4EA7-87F6-5FE68EFDC4C5}" type="sibTrans" cxnId="{6CEBACB1-6BF8-4D24-9CB6-0768EDABBB88}">
      <dgm:prSet/>
      <dgm:spPr/>
      <dgm:t>
        <a:bodyPr/>
        <a:lstStyle/>
        <a:p>
          <a:endParaRPr lang="en-ID"/>
        </a:p>
      </dgm:t>
    </dgm:pt>
    <dgm:pt modelId="{0795ABC4-0337-4EE7-9F31-E2D350CE1E08}">
      <dgm:prSet phldrT="[Text]" custT="1"/>
      <dgm:spPr/>
      <dgm:t>
        <a:bodyPr/>
        <a:lstStyle/>
        <a:p>
          <a:r>
            <a:rPr lang="en-US" sz="2000" spc="300" dirty="0" err="1">
              <a:solidFill>
                <a:schemeClr val="tx1"/>
              </a:solidFill>
              <a:latin typeface="+mj-lt"/>
            </a:rPr>
            <a:t>Pengertian</a:t>
          </a:r>
          <a:endParaRPr lang="en-ID" sz="2000" spc="300" dirty="0">
            <a:solidFill>
              <a:schemeClr val="tx1"/>
            </a:solidFill>
            <a:latin typeface="+mj-lt"/>
          </a:endParaRPr>
        </a:p>
      </dgm:t>
    </dgm:pt>
    <dgm:pt modelId="{695DD402-CA4D-4872-A6C2-E7E2B907CD97}" type="parTrans" cxnId="{95CB9257-C628-489A-AEB8-2FDEF6F11927}">
      <dgm:prSet/>
      <dgm:spPr/>
      <dgm:t>
        <a:bodyPr/>
        <a:lstStyle/>
        <a:p>
          <a:endParaRPr lang="en-ID"/>
        </a:p>
      </dgm:t>
    </dgm:pt>
    <dgm:pt modelId="{F82EE3A0-1624-4DBF-BF32-8706717E04B0}" type="sibTrans" cxnId="{95CB9257-C628-489A-AEB8-2FDEF6F11927}">
      <dgm:prSet/>
      <dgm:spPr/>
      <dgm:t>
        <a:bodyPr/>
        <a:lstStyle/>
        <a:p>
          <a:endParaRPr lang="en-ID"/>
        </a:p>
      </dgm:t>
    </dgm:pt>
    <dgm:pt modelId="{BC0F5F9C-BE66-438A-9584-BA9DC9693E64}">
      <dgm:prSet phldrT="[Text]" custT="1"/>
      <dgm:spPr>
        <a:solidFill>
          <a:schemeClr val="accent1">
            <a:lumMod val="20000"/>
            <a:lumOff val="80000"/>
          </a:schemeClr>
        </a:solidFill>
      </dgm:spPr>
      <dgm:t>
        <a:bodyPr/>
        <a:lstStyle/>
        <a:p>
          <a:r>
            <a:rPr lang="en-US" sz="1800" spc="0" dirty="0" err="1">
              <a:solidFill>
                <a:schemeClr val="tx1"/>
              </a:solidFill>
              <a:latin typeface="+mj-lt"/>
            </a:rPr>
            <a:t>cabang-cabang</a:t>
          </a:r>
          <a:r>
            <a:rPr lang="en-US" sz="1800" spc="0" dirty="0">
              <a:solidFill>
                <a:schemeClr val="tx1"/>
              </a:solidFill>
              <a:latin typeface="+mj-lt"/>
            </a:rPr>
            <a:t> Iman</a:t>
          </a:r>
          <a:r>
            <a:rPr lang="en-US" sz="1800" spc="0" dirty="0">
              <a:solidFill>
                <a:schemeClr val="tx1"/>
              </a:solidFill>
              <a:latin typeface="Poor Richard" panose="02080502050505020702" pitchFamily="18" charset="0"/>
            </a:rPr>
            <a:t>.</a:t>
          </a:r>
          <a:endParaRPr lang="en-ID" sz="1800" spc="0" dirty="0">
            <a:solidFill>
              <a:schemeClr val="tx1"/>
            </a:solidFill>
            <a:latin typeface="Poor Richard" panose="02080502050505020702" pitchFamily="18" charset="0"/>
          </a:endParaRPr>
        </a:p>
      </dgm:t>
    </dgm:pt>
    <dgm:pt modelId="{1BAD95A6-2D0D-4C5F-81FE-AA85F071B6D9}" type="parTrans" cxnId="{3D328CFA-E532-43E8-8F1E-F686E81936B6}">
      <dgm:prSet/>
      <dgm:spPr/>
      <dgm:t>
        <a:bodyPr/>
        <a:lstStyle/>
        <a:p>
          <a:endParaRPr lang="en-ID"/>
        </a:p>
      </dgm:t>
    </dgm:pt>
    <dgm:pt modelId="{1F9B2372-CABB-4F24-B6B1-1E0EFC8D91E5}" type="sibTrans" cxnId="{3D328CFA-E532-43E8-8F1E-F686E81936B6}">
      <dgm:prSet/>
      <dgm:spPr/>
      <dgm:t>
        <a:bodyPr/>
        <a:lstStyle/>
        <a:p>
          <a:endParaRPr lang="en-ID"/>
        </a:p>
      </dgm:t>
    </dgm:pt>
    <dgm:pt modelId="{009C6DB2-23EF-49D7-97B4-3E1DB3482F68}">
      <dgm:prSet phldrT="[Text]" custT="1"/>
      <dgm:spPr/>
      <dgm:t>
        <a:bodyPr/>
        <a:lstStyle/>
        <a:p>
          <a:r>
            <a:rPr lang="en-US" sz="1800" spc="0" dirty="0" err="1">
              <a:solidFill>
                <a:schemeClr val="tx1"/>
              </a:solidFill>
              <a:latin typeface="+mj-lt"/>
            </a:rPr>
            <a:t>Macamnya</a:t>
          </a:r>
          <a:r>
            <a:rPr lang="en-US" sz="1800" spc="0" dirty="0">
              <a:solidFill>
                <a:schemeClr val="tx1"/>
              </a:solidFill>
              <a:latin typeface="+mj-lt"/>
            </a:rPr>
            <a:t> </a:t>
          </a:r>
          <a:r>
            <a:rPr lang="en-US" sz="1800" spc="0" dirty="0" err="1">
              <a:solidFill>
                <a:schemeClr val="tx1"/>
              </a:solidFill>
              <a:latin typeface="+mj-lt"/>
            </a:rPr>
            <a:t>menurut</a:t>
          </a:r>
          <a:r>
            <a:rPr lang="en-US" sz="1800" spc="0" dirty="0">
              <a:solidFill>
                <a:schemeClr val="tx1"/>
              </a:solidFill>
              <a:latin typeface="+mj-lt"/>
            </a:rPr>
            <a:t> para ulama </a:t>
          </a:r>
          <a:r>
            <a:rPr lang="en-US" sz="1800" spc="0" dirty="0" err="1">
              <a:solidFill>
                <a:schemeClr val="tx1"/>
              </a:solidFill>
              <a:latin typeface="+mj-lt"/>
            </a:rPr>
            <a:t>hadis</a:t>
          </a:r>
          <a:r>
            <a:rPr lang="en-US" sz="1800" spc="0" dirty="0">
              <a:solidFill>
                <a:schemeClr val="tx1"/>
              </a:solidFill>
              <a:latin typeface="+mj-lt"/>
            </a:rPr>
            <a:t> </a:t>
          </a:r>
          <a:endParaRPr lang="en-ID" sz="1800" spc="0" dirty="0">
            <a:solidFill>
              <a:schemeClr val="tx1"/>
            </a:solidFill>
            <a:latin typeface="+mj-lt"/>
          </a:endParaRPr>
        </a:p>
      </dgm:t>
    </dgm:pt>
    <dgm:pt modelId="{4A56C649-E6A6-402B-9098-A422755EAD06}" type="parTrans" cxnId="{578E501C-EA7B-4982-A0D8-14ECBB20A405}">
      <dgm:prSet/>
      <dgm:spPr/>
      <dgm:t>
        <a:bodyPr/>
        <a:lstStyle/>
        <a:p>
          <a:endParaRPr lang="en-ID"/>
        </a:p>
      </dgm:t>
    </dgm:pt>
    <dgm:pt modelId="{A2A20A44-3EFB-4FDF-A50F-6261D05BAB6C}" type="sibTrans" cxnId="{578E501C-EA7B-4982-A0D8-14ECBB20A405}">
      <dgm:prSet/>
      <dgm:spPr/>
      <dgm:t>
        <a:bodyPr/>
        <a:lstStyle/>
        <a:p>
          <a:endParaRPr lang="en-ID"/>
        </a:p>
      </dgm:t>
    </dgm:pt>
    <dgm:pt modelId="{FD711EAC-CF85-4A3D-A485-3CA56F83362E}">
      <dgm:prSet phldrT="[Text]" custT="1"/>
      <dgm:spPr>
        <a:solidFill>
          <a:schemeClr val="accent1">
            <a:lumMod val="20000"/>
            <a:lumOff val="80000"/>
          </a:schemeClr>
        </a:solidFill>
      </dgm:spPr>
      <dgm:t>
        <a:bodyPr/>
        <a:lstStyle/>
        <a:p>
          <a:r>
            <a:rPr lang="en-US" sz="1800" dirty="0">
              <a:solidFill>
                <a:schemeClr val="tx1"/>
              </a:solidFill>
              <a:latin typeface="+mj-lt"/>
            </a:rPr>
            <a:t>Imam </a:t>
          </a:r>
          <a:r>
            <a:rPr lang="en-US" sz="1800" dirty="0" err="1">
              <a:solidFill>
                <a:schemeClr val="tx1"/>
              </a:solidFill>
              <a:latin typeface="+mj-lt"/>
            </a:rPr>
            <a:t>Baihaqi</a:t>
          </a:r>
          <a:r>
            <a:rPr lang="en-US" sz="1800" dirty="0">
              <a:solidFill>
                <a:schemeClr val="tx1"/>
              </a:solidFill>
              <a:latin typeface="+mj-lt"/>
            </a:rPr>
            <a:t> (</a:t>
          </a:r>
          <a:r>
            <a:rPr lang="en-US" sz="1800" dirty="0" err="1">
              <a:solidFill>
                <a:schemeClr val="tx1"/>
              </a:solidFill>
              <a:latin typeface="+mj-lt"/>
            </a:rPr>
            <a:t>Syu’abul</a:t>
          </a:r>
          <a:r>
            <a:rPr lang="en-US" sz="1800" dirty="0">
              <a:solidFill>
                <a:schemeClr val="tx1"/>
              </a:solidFill>
              <a:latin typeface="+mj-lt"/>
            </a:rPr>
            <a:t> </a:t>
          </a:r>
          <a:r>
            <a:rPr lang="en-US" sz="1800" dirty="0" err="1">
              <a:solidFill>
                <a:schemeClr val="tx1"/>
              </a:solidFill>
              <a:latin typeface="+mj-lt"/>
            </a:rPr>
            <a:t>iman</a:t>
          </a:r>
          <a:r>
            <a:rPr lang="en-US" sz="1800" dirty="0">
              <a:solidFill>
                <a:schemeClr val="tx1"/>
              </a:solidFill>
              <a:latin typeface="+mj-lt"/>
            </a:rPr>
            <a:t>): 77 </a:t>
          </a:r>
          <a:r>
            <a:rPr lang="en-US" sz="1800" dirty="0" err="1">
              <a:solidFill>
                <a:schemeClr val="tx1"/>
              </a:solidFill>
              <a:latin typeface="+mj-lt"/>
            </a:rPr>
            <a:t>macam</a:t>
          </a:r>
          <a:endParaRPr lang="en-ID" sz="1800" dirty="0">
            <a:solidFill>
              <a:schemeClr val="tx1"/>
            </a:solidFill>
            <a:latin typeface="+mj-lt"/>
          </a:endParaRPr>
        </a:p>
      </dgm:t>
    </dgm:pt>
    <dgm:pt modelId="{3F4B2603-123B-4FFC-909E-C6A82D04B6C3}" type="parTrans" cxnId="{AFED779A-4176-4FE2-97B7-E1AEA24E4D01}">
      <dgm:prSet/>
      <dgm:spPr/>
      <dgm:t>
        <a:bodyPr/>
        <a:lstStyle/>
        <a:p>
          <a:endParaRPr lang="en-ID"/>
        </a:p>
      </dgm:t>
    </dgm:pt>
    <dgm:pt modelId="{868ABB32-9EF6-4625-9FF7-D8363AAE831D}" type="sibTrans" cxnId="{AFED779A-4176-4FE2-97B7-E1AEA24E4D01}">
      <dgm:prSet/>
      <dgm:spPr/>
      <dgm:t>
        <a:bodyPr/>
        <a:lstStyle/>
        <a:p>
          <a:endParaRPr lang="en-ID"/>
        </a:p>
      </dgm:t>
    </dgm:pt>
    <dgm:pt modelId="{1684A87E-3124-4BB9-8DAA-82C89C741EB4}">
      <dgm:prSet custT="1"/>
      <dgm:spPr>
        <a:solidFill>
          <a:schemeClr val="accent1">
            <a:lumMod val="20000"/>
            <a:lumOff val="80000"/>
          </a:schemeClr>
        </a:solidFill>
      </dgm:spPr>
      <dgm:t>
        <a:bodyPr/>
        <a:lstStyle/>
        <a:p>
          <a:r>
            <a:rPr lang="en-US" sz="1600" b="0" dirty="0">
              <a:solidFill>
                <a:schemeClr val="tx1"/>
              </a:solidFill>
              <a:latin typeface="+mj-lt"/>
            </a:rPr>
            <a:t>Imam </a:t>
          </a:r>
          <a:r>
            <a:rPr lang="en-US" sz="1600" b="0" dirty="0" err="1">
              <a:solidFill>
                <a:schemeClr val="tx1"/>
              </a:solidFill>
              <a:latin typeface="+mj-lt"/>
            </a:rPr>
            <a:t>Ibnu</a:t>
          </a:r>
          <a:r>
            <a:rPr lang="en-US" sz="1600" b="0" dirty="0">
              <a:solidFill>
                <a:schemeClr val="tx1"/>
              </a:solidFill>
              <a:latin typeface="+mj-lt"/>
            </a:rPr>
            <a:t> Hajar Al-</a:t>
          </a:r>
          <a:r>
            <a:rPr lang="en-US" sz="1600" b="0" dirty="0" err="1">
              <a:solidFill>
                <a:schemeClr val="tx1"/>
              </a:solidFill>
              <a:latin typeface="+mj-lt"/>
            </a:rPr>
            <a:t>Asqalani</a:t>
          </a:r>
          <a:r>
            <a:rPr lang="en-US" sz="1600" b="0" dirty="0">
              <a:solidFill>
                <a:schemeClr val="tx1"/>
              </a:solidFill>
              <a:latin typeface="+mj-lt"/>
            </a:rPr>
            <a:t> (</a:t>
          </a:r>
          <a:r>
            <a:rPr lang="en-US" sz="1600" b="0" dirty="0" err="1">
              <a:solidFill>
                <a:schemeClr val="tx1"/>
              </a:solidFill>
              <a:latin typeface="+mj-lt"/>
            </a:rPr>
            <a:t>Fatḥul</a:t>
          </a:r>
          <a:r>
            <a:rPr lang="en-US" sz="1600" b="0" dirty="0">
              <a:solidFill>
                <a:schemeClr val="tx1"/>
              </a:solidFill>
              <a:latin typeface="+mj-lt"/>
            </a:rPr>
            <a:t> </a:t>
          </a:r>
          <a:r>
            <a:rPr lang="en-US" sz="1600" b="0" dirty="0" err="1">
              <a:solidFill>
                <a:schemeClr val="tx1"/>
              </a:solidFill>
              <a:latin typeface="+mj-lt"/>
            </a:rPr>
            <a:t>Bāri</a:t>
          </a:r>
          <a:r>
            <a:rPr lang="en-US" sz="1600" b="0" dirty="0">
              <a:solidFill>
                <a:schemeClr val="tx1"/>
              </a:solidFill>
              <a:latin typeface="+mj-lt"/>
            </a:rPr>
            <a:t> fi </a:t>
          </a:r>
          <a:r>
            <a:rPr lang="en-US" sz="1600" b="0" dirty="0" err="1">
              <a:solidFill>
                <a:schemeClr val="tx1"/>
              </a:solidFill>
              <a:latin typeface="+mj-lt"/>
            </a:rPr>
            <a:t>Syarḥ</a:t>
          </a:r>
          <a:r>
            <a:rPr lang="en-US" sz="1600" b="0" dirty="0">
              <a:solidFill>
                <a:schemeClr val="tx1"/>
              </a:solidFill>
              <a:latin typeface="+mj-lt"/>
            </a:rPr>
            <a:t> al-</a:t>
          </a:r>
          <a:r>
            <a:rPr lang="en-US" sz="1600" b="0" dirty="0" err="1">
              <a:solidFill>
                <a:schemeClr val="tx1"/>
              </a:solidFill>
              <a:latin typeface="+mj-lt"/>
            </a:rPr>
            <a:t>Bukhāri</a:t>
          </a:r>
          <a:r>
            <a:rPr lang="en-US" sz="1600" b="0" dirty="0">
              <a:solidFill>
                <a:schemeClr val="tx1"/>
              </a:solidFill>
              <a:latin typeface="+mj-lt"/>
            </a:rPr>
            <a:t>) : 69 </a:t>
          </a:r>
          <a:r>
            <a:rPr lang="en-US" sz="1600" b="0" dirty="0" err="1">
              <a:solidFill>
                <a:schemeClr val="tx1"/>
              </a:solidFill>
              <a:latin typeface="+mj-lt"/>
            </a:rPr>
            <a:t>macam</a:t>
          </a:r>
          <a:endParaRPr lang="en-ID" sz="1600" b="0" dirty="0">
            <a:solidFill>
              <a:schemeClr val="tx1"/>
            </a:solidFill>
            <a:latin typeface="+mj-lt"/>
          </a:endParaRPr>
        </a:p>
      </dgm:t>
    </dgm:pt>
    <dgm:pt modelId="{FA9C275E-FEE6-493B-8D2E-05CF4E0ADF65}" type="parTrans" cxnId="{D7D39B0A-F4B3-40C1-A672-8E01C56082A6}">
      <dgm:prSet/>
      <dgm:spPr/>
      <dgm:t>
        <a:bodyPr/>
        <a:lstStyle/>
        <a:p>
          <a:endParaRPr lang="en-ID"/>
        </a:p>
      </dgm:t>
    </dgm:pt>
    <dgm:pt modelId="{AFEF15FE-68E7-4790-B2F3-91D16A617080}" type="sibTrans" cxnId="{D7D39B0A-F4B3-40C1-A672-8E01C56082A6}">
      <dgm:prSet/>
      <dgm:spPr/>
      <dgm:t>
        <a:bodyPr/>
        <a:lstStyle/>
        <a:p>
          <a:endParaRPr lang="en-ID"/>
        </a:p>
      </dgm:t>
    </dgm:pt>
    <dgm:pt modelId="{BE0CA013-8317-4DE7-8C11-8E005A5A7C0F}" type="pres">
      <dgm:prSet presAssocID="{58FCF994-B2CB-46D9-B6E1-593467A58ED4}" presName="diagram" presStyleCnt="0">
        <dgm:presLayoutVars>
          <dgm:chPref val="1"/>
          <dgm:dir/>
          <dgm:animOne val="branch"/>
          <dgm:animLvl val="lvl"/>
          <dgm:resizeHandles val="exact"/>
        </dgm:presLayoutVars>
      </dgm:prSet>
      <dgm:spPr/>
      <dgm:t>
        <a:bodyPr/>
        <a:lstStyle/>
        <a:p>
          <a:endParaRPr lang="en-US"/>
        </a:p>
      </dgm:t>
    </dgm:pt>
    <dgm:pt modelId="{F6CCC64C-2A23-4A7E-B358-049B1D2966BE}" type="pres">
      <dgm:prSet presAssocID="{E3CBBF93-D0A7-4F30-BFB5-B831E2DF0255}" presName="root1" presStyleCnt="0"/>
      <dgm:spPr/>
    </dgm:pt>
    <dgm:pt modelId="{1051B927-E58A-49CB-A90F-C2E8C0EB4911}" type="pres">
      <dgm:prSet presAssocID="{E3CBBF93-D0A7-4F30-BFB5-B831E2DF0255}" presName="LevelOneTextNode" presStyleLbl="node0" presStyleIdx="0" presStyleCnt="1" custScaleX="100299" custScaleY="89334">
        <dgm:presLayoutVars>
          <dgm:chPref val="3"/>
        </dgm:presLayoutVars>
      </dgm:prSet>
      <dgm:spPr/>
      <dgm:t>
        <a:bodyPr/>
        <a:lstStyle/>
        <a:p>
          <a:endParaRPr lang="en-US"/>
        </a:p>
      </dgm:t>
    </dgm:pt>
    <dgm:pt modelId="{7B66C514-198F-4C1F-943F-604B4197B0AB}" type="pres">
      <dgm:prSet presAssocID="{E3CBBF93-D0A7-4F30-BFB5-B831E2DF0255}" presName="level2hierChild" presStyleCnt="0"/>
      <dgm:spPr/>
    </dgm:pt>
    <dgm:pt modelId="{52AEFBC0-430B-489A-BE3B-29F146D9C54F}" type="pres">
      <dgm:prSet presAssocID="{695DD402-CA4D-4872-A6C2-E7E2B907CD97}" presName="conn2-1" presStyleLbl="parChTrans1D2" presStyleIdx="0" presStyleCnt="2"/>
      <dgm:spPr/>
      <dgm:t>
        <a:bodyPr/>
        <a:lstStyle/>
        <a:p>
          <a:endParaRPr lang="en-US"/>
        </a:p>
      </dgm:t>
    </dgm:pt>
    <dgm:pt modelId="{C6002C42-36A4-421D-9382-BAC20914C659}" type="pres">
      <dgm:prSet presAssocID="{695DD402-CA4D-4872-A6C2-E7E2B907CD97}" presName="connTx" presStyleLbl="parChTrans1D2" presStyleIdx="0" presStyleCnt="2"/>
      <dgm:spPr/>
      <dgm:t>
        <a:bodyPr/>
        <a:lstStyle/>
        <a:p>
          <a:endParaRPr lang="en-US"/>
        </a:p>
      </dgm:t>
    </dgm:pt>
    <dgm:pt modelId="{B25DB3CA-0BEE-4F72-B432-32BB4DA2F201}" type="pres">
      <dgm:prSet presAssocID="{0795ABC4-0337-4EE7-9F31-E2D350CE1E08}" presName="root2" presStyleCnt="0"/>
      <dgm:spPr/>
    </dgm:pt>
    <dgm:pt modelId="{80B2A134-9173-455F-B819-73C8AD9C84A5}" type="pres">
      <dgm:prSet presAssocID="{0795ABC4-0337-4EE7-9F31-E2D350CE1E08}" presName="LevelTwoTextNode" presStyleLbl="node2" presStyleIdx="0" presStyleCnt="2">
        <dgm:presLayoutVars>
          <dgm:chPref val="3"/>
        </dgm:presLayoutVars>
      </dgm:prSet>
      <dgm:spPr/>
      <dgm:t>
        <a:bodyPr/>
        <a:lstStyle/>
        <a:p>
          <a:endParaRPr lang="en-US"/>
        </a:p>
      </dgm:t>
    </dgm:pt>
    <dgm:pt modelId="{B651D135-AAAB-4F26-B6CE-EF50AED1722B}" type="pres">
      <dgm:prSet presAssocID="{0795ABC4-0337-4EE7-9F31-E2D350CE1E08}" presName="level3hierChild" presStyleCnt="0"/>
      <dgm:spPr/>
    </dgm:pt>
    <dgm:pt modelId="{E139E9F7-4083-4B22-85DC-4ED1BB6C7430}" type="pres">
      <dgm:prSet presAssocID="{1BAD95A6-2D0D-4C5F-81FE-AA85F071B6D9}" presName="conn2-1" presStyleLbl="parChTrans1D3" presStyleIdx="0" presStyleCnt="3"/>
      <dgm:spPr/>
      <dgm:t>
        <a:bodyPr/>
        <a:lstStyle/>
        <a:p>
          <a:endParaRPr lang="en-US"/>
        </a:p>
      </dgm:t>
    </dgm:pt>
    <dgm:pt modelId="{83511726-B135-49E1-85D3-592AE031D21D}" type="pres">
      <dgm:prSet presAssocID="{1BAD95A6-2D0D-4C5F-81FE-AA85F071B6D9}" presName="connTx" presStyleLbl="parChTrans1D3" presStyleIdx="0" presStyleCnt="3"/>
      <dgm:spPr/>
      <dgm:t>
        <a:bodyPr/>
        <a:lstStyle/>
        <a:p>
          <a:endParaRPr lang="en-US"/>
        </a:p>
      </dgm:t>
    </dgm:pt>
    <dgm:pt modelId="{CFD41481-93B7-4FAE-987E-FBF170CFA418}" type="pres">
      <dgm:prSet presAssocID="{BC0F5F9C-BE66-438A-9584-BA9DC9693E64}" presName="root2" presStyleCnt="0"/>
      <dgm:spPr/>
    </dgm:pt>
    <dgm:pt modelId="{01BBD203-D7F3-43D5-B554-6B5600FA6195}" type="pres">
      <dgm:prSet presAssocID="{BC0F5F9C-BE66-438A-9584-BA9DC9693E64}" presName="LevelTwoTextNode" presStyleLbl="node3" presStyleIdx="0" presStyleCnt="3" custScaleX="123883">
        <dgm:presLayoutVars>
          <dgm:chPref val="3"/>
        </dgm:presLayoutVars>
      </dgm:prSet>
      <dgm:spPr/>
      <dgm:t>
        <a:bodyPr/>
        <a:lstStyle/>
        <a:p>
          <a:endParaRPr lang="en-US"/>
        </a:p>
      </dgm:t>
    </dgm:pt>
    <dgm:pt modelId="{FB7775EB-D3F4-400C-8405-790712C8046E}" type="pres">
      <dgm:prSet presAssocID="{BC0F5F9C-BE66-438A-9584-BA9DC9693E64}" presName="level3hierChild" presStyleCnt="0"/>
      <dgm:spPr/>
    </dgm:pt>
    <dgm:pt modelId="{CDD21526-1358-4213-89D7-34F8E504876E}" type="pres">
      <dgm:prSet presAssocID="{4A56C649-E6A6-402B-9098-A422755EAD06}" presName="conn2-1" presStyleLbl="parChTrans1D2" presStyleIdx="1" presStyleCnt="2"/>
      <dgm:spPr/>
      <dgm:t>
        <a:bodyPr/>
        <a:lstStyle/>
        <a:p>
          <a:endParaRPr lang="en-US"/>
        </a:p>
      </dgm:t>
    </dgm:pt>
    <dgm:pt modelId="{23471BE5-BDAE-4B8E-BA0E-5FF6414E762F}" type="pres">
      <dgm:prSet presAssocID="{4A56C649-E6A6-402B-9098-A422755EAD06}" presName="connTx" presStyleLbl="parChTrans1D2" presStyleIdx="1" presStyleCnt="2"/>
      <dgm:spPr/>
      <dgm:t>
        <a:bodyPr/>
        <a:lstStyle/>
        <a:p>
          <a:endParaRPr lang="en-US"/>
        </a:p>
      </dgm:t>
    </dgm:pt>
    <dgm:pt modelId="{57A955E6-7F2E-4DB3-AF14-7DE435588C36}" type="pres">
      <dgm:prSet presAssocID="{009C6DB2-23EF-49D7-97B4-3E1DB3482F68}" presName="root2" presStyleCnt="0"/>
      <dgm:spPr/>
    </dgm:pt>
    <dgm:pt modelId="{99B61BF0-D92E-492A-A05E-A3B83287B2C1}" type="pres">
      <dgm:prSet presAssocID="{009C6DB2-23EF-49D7-97B4-3E1DB3482F68}" presName="LevelTwoTextNode" presStyleLbl="node2" presStyleIdx="1" presStyleCnt="2" custLinFactNeighborY="1207">
        <dgm:presLayoutVars>
          <dgm:chPref val="3"/>
        </dgm:presLayoutVars>
      </dgm:prSet>
      <dgm:spPr/>
      <dgm:t>
        <a:bodyPr/>
        <a:lstStyle/>
        <a:p>
          <a:endParaRPr lang="en-US"/>
        </a:p>
      </dgm:t>
    </dgm:pt>
    <dgm:pt modelId="{8C1EFB38-F88A-4160-B2D5-751E0958B137}" type="pres">
      <dgm:prSet presAssocID="{009C6DB2-23EF-49D7-97B4-3E1DB3482F68}" presName="level3hierChild" presStyleCnt="0"/>
      <dgm:spPr/>
    </dgm:pt>
    <dgm:pt modelId="{8C95965A-E77C-4413-9961-CCA2603BAF1E}" type="pres">
      <dgm:prSet presAssocID="{3F4B2603-123B-4FFC-909E-C6A82D04B6C3}" presName="conn2-1" presStyleLbl="parChTrans1D3" presStyleIdx="1" presStyleCnt="3"/>
      <dgm:spPr/>
      <dgm:t>
        <a:bodyPr/>
        <a:lstStyle/>
        <a:p>
          <a:endParaRPr lang="en-US"/>
        </a:p>
      </dgm:t>
    </dgm:pt>
    <dgm:pt modelId="{745B5A32-320D-4F38-8E4B-98BC7EA3CCB6}" type="pres">
      <dgm:prSet presAssocID="{3F4B2603-123B-4FFC-909E-C6A82D04B6C3}" presName="connTx" presStyleLbl="parChTrans1D3" presStyleIdx="1" presStyleCnt="3"/>
      <dgm:spPr/>
      <dgm:t>
        <a:bodyPr/>
        <a:lstStyle/>
        <a:p>
          <a:endParaRPr lang="en-US"/>
        </a:p>
      </dgm:t>
    </dgm:pt>
    <dgm:pt modelId="{A46C2B95-D3F8-486E-AB07-7932BFA03451}" type="pres">
      <dgm:prSet presAssocID="{FD711EAC-CF85-4A3D-A485-3CA56F83362E}" presName="root2" presStyleCnt="0"/>
      <dgm:spPr/>
    </dgm:pt>
    <dgm:pt modelId="{863DCAD0-977D-4DF5-8FD9-70FFF53B83A9}" type="pres">
      <dgm:prSet presAssocID="{FD711EAC-CF85-4A3D-A485-3CA56F83362E}" presName="LevelTwoTextNode" presStyleLbl="node3" presStyleIdx="1" presStyleCnt="3" custScaleX="124768">
        <dgm:presLayoutVars>
          <dgm:chPref val="3"/>
        </dgm:presLayoutVars>
      </dgm:prSet>
      <dgm:spPr/>
      <dgm:t>
        <a:bodyPr/>
        <a:lstStyle/>
        <a:p>
          <a:endParaRPr lang="en-US"/>
        </a:p>
      </dgm:t>
    </dgm:pt>
    <dgm:pt modelId="{8428D72E-2C5E-4F32-8001-DB9DFD8B0F50}" type="pres">
      <dgm:prSet presAssocID="{FD711EAC-CF85-4A3D-A485-3CA56F83362E}" presName="level3hierChild" presStyleCnt="0"/>
      <dgm:spPr/>
    </dgm:pt>
    <dgm:pt modelId="{D9D9A180-04A3-433C-97F6-965170FA2C91}" type="pres">
      <dgm:prSet presAssocID="{FA9C275E-FEE6-493B-8D2E-05CF4E0ADF65}" presName="conn2-1" presStyleLbl="parChTrans1D3" presStyleIdx="2" presStyleCnt="3"/>
      <dgm:spPr/>
      <dgm:t>
        <a:bodyPr/>
        <a:lstStyle/>
        <a:p>
          <a:endParaRPr lang="en-US"/>
        </a:p>
      </dgm:t>
    </dgm:pt>
    <dgm:pt modelId="{1CAE64AD-5AAE-4C8D-A89F-51E10D9E2907}" type="pres">
      <dgm:prSet presAssocID="{FA9C275E-FEE6-493B-8D2E-05CF4E0ADF65}" presName="connTx" presStyleLbl="parChTrans1D3" presStyleIdx="2" presStyleCnt="3"/>
      <dgm:spPr/>
      <dgm:t>
        <a:bodyPr/>
        <a:lstStyle/>
        <a:p>
          <a:endParaRPr lang="en-US"/>
        </a:p>
      </dgm:t>
    </dgm:pt>
    <dgm:pt modelId="{8D7C884B-72DE-4EF2-AEA5-0B96B9A62335}" type="pres">
      <dgm:prSet presAssocID="{1684A87E-3124-4BB9-8DAA-82C89C741EB4}" presName="root2" presStyleCnt="0"/>
      <dgm:spPr/>
    </dgm:pt>
    <dgm:pt modelId="{FFDC53FE-077E-4B11-B26E-495F36C1955F}" type="pres">
      <dgm:prSet presAssocID="{1684A87E-3124-4BB9-8DAA-82C89C741EB4}" presName="LevelTwoTextNode" presStyleLbl="node3" presStyleIdx="2" presStyleCnt="3" custScaleX="125398">
        <dgm:presLayoutVars>
          <dgm:chPref val="3"/>
        </dgm:presLayoutVars>
      </dgm:prSet>
      <dgm:spPr/>
      <dgm:t>
        <a:bodyPr/>
        <a:lstStyle/>
        <a:p>
          <a:endParaRPr lang="en-US"/>
        </a:p>
      </dgm:t>
    </dgm:pt>
    <dgm:pt modelId="{4C967D6F-7055-4DB0-AA1A-2FB29A8993D6}" type="pres">
      <dgm:prSet presAssocID="{1684A87E-3124-4BB9-8DAA-82C89C741EB4}" presName="level3hierChild" presStyleCnt="0"/>
      <dgm:spPr/>
    </dgm:pt>
  </dgm:ptLst>
  <dgm:cxnLst>
    <dgm:cxn modelId="{6D1B4C38-1661-4288-BCF1-914E8956E47A}" type="presOf" srcId="{FD711EAC-CF85-4A3D-A485-3CA56F83362E}" destId="{863DCAD0-977D-4DF5-8FD9-70FFF53B83A9}" srcOrd="0" destOrd="0" presId="urn:microsoft.com/office/officeart/2005/8/layout/hierarchy2"/>
    <dgm:cxn modelId="{A2C37B43-0133-4E5D-83F4-3E0ED0E47AF3}" type="presOf" srcId="{3F4B2603-123B-4FFC-909E-C6A82D04B6C3}" destId="{745B5A32-320D-4F38-8E4B-98BC7EA3CCB6}" srcOrd="1" destOrd="0" presId="urn:microsoft.com/office/officeart/2005/8/layout/hierarchy2"/>
    <dgm:cxn modelId="{C405236C-8D48-43F6-A60F-CEF63E89AE9D}" type="presOf" srcId="{009C6DB2-23EF-49D7-97B4-3E1DB3482F68}" destId="{99B61BF0-D92E-492A-A05E-A3B83287B2C1}" srcOrd="0" destOrd="0" presId="urn:microsoft.com/office/officeart/2005/8/layout/hierarchy2"/>
    <dgm:cxn modelId="{15245D4F-69DE-4922-B7E6-8C6B4D19C534}" type="presOf" srcId="{695DD402-CA4D-4872-A6C2-E7E2B907CD97}" destId="{52AEFBC0-430B-489A-BE3B-29F146D9C54F}" srcOrd="0" destOrd="0" presId="urn:microsoft.com/office/officeart/2005/8/layout/hierarchy2"/>
    <dgm:cxn modelId="{64924DBF-4D28-4550-8C68-B9792FEE8562}" type="presOf" srcId="{1BAD95A6-2D0D-4C5F-81FE-AA85F071B6D9}" destId="{83511726-B135-49E1-85D3-592AE031D21D}" srcOrd="1" destOrd="0" presId="urn:microsoft.com/office/officeart/2005/8/layout/hierarchy2"/>
    <dgm:cxn modelId="{AFED779A-4176-4FE2-97B7-E1AEA24E4D01}" srcId="{009C6DB2-23EF-49D7-97B4-3E1DB3482F68}" destId="{FD711EAC-CF85-4A3D-A485-3CA56F83362E}" srcOrd="0" destOrd="0" parTransId="{3F4B2603-123B-4FFC-909E-C6A82D04B6C3}" sibTransId="{868ABB32-9EF6-4625-9FF7-D8363AAE831D}"/>
    <dgm:cxn modelId="{3D328CFA-E532-43E8-8F1E-F686E81936B6}" srcId="{0795ABC4-0337-4EE7-9F31-E2D350CE1E08}" destId="{BC0F5F9C-BE66-438A-9584-BA9DC9693E64}" srcOrd="0" destOrd="0" parTransId="{1BAD95A6-2D0D-4C5F-81FE-AA85F071B6D9}" sibTransId="{1F9B2372-CABB-4F24-B6B1-1E0EFC8D91E5}"/>
    <dgm:cxn modelId="{33379A8E-74FB-4DB4-B500-F6E7A5764788}" type="presOf" srcId="{1BAD95A6-2D0D-4C5F-81FE-AA85F071B6D9}" destId="{E139E9F7-4083-4B22-85DC-4ED1BB6C7430}" srcOrd="0" destOrd="0" presId="urn:microsoft.com/office/officeart/2005/8/layout/hierarchy2"/>
    <dgm:cxn modelId="{834444E3-ED84-4377-A46D-F25C5AA186EA}" type="presOf" srcId="{E3CBBF93-D0A7-4F30-BFB5-B831E2DF0255}" destId="{1051B927-E58A-49CB-A90F-C2E8C0EB4911}" srcOrd="0" destOrd="0" presId="urn:microsoft.com/office/officeart/2005/8/layout/hierarchy2"/>
    <dgm:cxn modelId="{AFFA68C7-F4FE-476F-8E9C-F9DF4F6EAEEF}" type="presOf" srcId="{1684A87E-3124-4BB9-8DAA-82C89C741EB4}" destId="{FFDC53FE-077E-4B11-B26E-495F36C1955F}" srcOrd="0" destOrd="0" presId="urn:microsoft.com/office/officeart/2005/8/layout/hierarchy2"/>
    <dgm:cxn modelId="{E3800268-6D80-40D1-88C6-C3D6695F6C83}" type="presOf" srcId="{58FCF994-B2CB-46D9-B6E1-593467A58ED4}" destId="{BE0CA013-8317-4DE7-8C11-8E005A5A7C0F}" srcOrd="0" destOrd="0" presId="urn:microsoft.com/office/officeart/2005/8/layout/hierarchy2"/>
    <dgm:cxn modelId="{D7D39B0A-F4B3-40C1-A672-8E01C56082A6}" srcId="{009C6DB2-23EF-49D7-97B4-3E1DB3482F68}" destId="{1684A87E-3124-4BB9-8DAA-82C89C741EB4}" srcOrd="1" destOrd="0" parTransId="{FA9C275E-FEE6-493B-8D2E-05CF4E0ADF65}" sibTransId="{AFEF15FE-68E7-4790-B2F3-91D16A617080}"/>
    <dgm:cxn modelId="{4575F46E-6B2E-44E6-B02B-B61EE80D8F40}" type="presOf" srcId="{3F4B2603-123B-4FFC-909E-C6A82D04B6C3}" destId="{8C95965A-E77C-4413-9961-CCA2603BAF1E}" srcOrd="0" destOrd="0" presId="urn:microsoft.com/office/officeart/2005/8/layout/hierarchy2"/>
    <dgm:cxn modelId="{24354B70-4B9B-468D-9589-8EDD1941BFA5}" type="presOf" srcId="{FA9C275E-FEE6-493B-8D2E-05CF4E0ADF65}" destId="{1CAE64AD-5AAE-4C8D-A89F-51E10D9E2907}" srcOrd="1" destOrd="0" presId="urn:microsoft.com/office/officeart/2005/8/layout/hierarchy2"/>
    <dgm:cxn modelId="{E87E8E3E-916E-41B6-8175-183E758422CA}" type="presOf" srcId="{FA9C275E-FEE6-493B-8D2E-05CF4E0ADF65}" destId="{D9D9A180-04A3-433C-97F6-965170FA2C91}" srcOrd="0" destOrd="0" presId="urn:microsoft.com/office/officeart/2005/8/layout/hierarchy2"/>
    <dgm:cxn modelId="{154CFD52-3EB0-4144-A5B7-A7C56DCEBD9E}" type="presOf" srcId="{695DD402-CA4D-4872-A6C2-E7E2B907CD97}" destId="{C6002C42-36A4-421D-9382-BAC20914C659}" srcOrd="1" destOrd="0" presId="urn:microsoft.com/office/officeart/2005/8/layout/hierarchy2"/>
    <dgm:cxn modelId="{8375041A-16F2-48E7-A6D9-F2F0C084355B}" type="presOf" srcId="{BC0F5F9C-BE66-438A-9584-BA9DC9693E64}" destId="{01BBD203-D7F3-43D5-B554-6B5600FA6195}" srcOrd="0" destOrd="0" presId="urn:microsoft.com/office/officeart/2005/8/layout/hierarchy2"/>
    <dgm:cxn modelId="{4B5A1F41-17CF-465F-A629-3B8D0A8CD56A}" type="presOf" srcId="{4A56C649-E6A6-402B-9098-A422755EAD06}" destId="{23471BE5-BDAE-4B8E-BA0E-5FF6414E762F}" srcOrd="1" destOrd="0" presId="urn:microsoft.com/office/officeart/2005/8/layout/hierarchy2"/>
    <dgm:cxn modelId="{6CEBACB1-6BF8-4D24-9CB6-0768EDABBB88}" srcId="{58FCF994-B2CB-46D9-B6E1-593467A58ED4}" destId="{E3CBBF93-D0A7-4F30-BFB5-B831E2DF0255}" srcOrd="0" destOrd="0" parTransId="{F458A979-B8EF-4896-849E-8E6E4D173B84}" sibTransId="{BC31B2B3-21EF-4EA7-87F6-5FE68EFDC4C5}"/>
    <dgm:cxn modelId="{65988AAB-EA37-4999-A837-36ECDE7FDFD1}" type="presOf" srcId="{4A56C649-E6A6-402B-9098-A422755EAD06}" destId="{CDD21526-1358-4213-89D7-34F8E504876E}" srcOrd="0" destOrd="0" presId="urn:microsoft.com/office/officeart/2005/8/layout/hierarchy2"/>
    <dgm:cxn modelId="{578E501C-EA7B-4982-A0D8-14ECBB20A405}" srcId="{E3CBBF93-D0A7-4F30-BFB5-B831E2DF0255}" destId="{009C6DB2-23EF-49D7-97B4-3E1DB3482F68}" srcOrd="1" destOrd="0" parTransId="{4A56C649-E6A6-402B-9098-A422755EAD06}" sibTransId="{A2A20A44-3EFB-4FDF-A50F-6261D05BAB6C}"/>
    <dgm:cxn modelId="{95CB9257-C628-489A-AEB8-2FDEF6F11927}" srcId="{E3CBBF93-D0A7-4F30-BFB5-B831E2DF0255}" destId="{0795ABC4-0337-4EE7-9F31-E2D350CE1E08}" srcOrd="0" destOrd="0" parTransId="{695DD402-CA4D-4872-A6C2-E7E2B907CD97}" sibTransId="{F82EE3A0-1624-4DBF-BF32-8706717E04B0}"/>
    <dgm:cxn modelId="{5E0ACAF2-565A-401B-8247-CF11A4C991E7}" type="presOf" srcId="{0795ABC4-0337-4EE7-9F31-E2D350CE1E08}" destId="{80B2A134-9173-455F-B819-73C8AD9C84A5}" srcOrd="0" destOrd="0" presId="urn:microsoft.com/office/officeart/2005/8/layout/hierarchy2"/>
    <dgm:cxn modelId="{62821C1A-19E8-477D-B331-ACDA5411C44B}" type="presParOf" srcId="{BE0CA013-8317-4DE7-8C11-8E005A5A7C0F}" destId="{F6CCC64C-2A23-4A7E-B358-049B1D2966BE}" srcOrd="0" destOrd="0" presId="urn:microsoft.com/office/officeart/2005/8/layout/hierarchy2"/>
    <dgm:cxn modelId="{B8FA90ED-2499-459C-B476-D76F71AC0BB7}" type="presParOf" srcId="{F6CCC64C-2A23-4A7E-B358-049B1D2966BE}" destId="{1051B927-E58A-49CB-A90F-C2E8C0EB4911}" srcOrd="0" destOrd="0" presId="urn:microsoft.com/office/officeart/2005/8/layout/hierarchy2"/>
    <dgm:cxn modelId="{578AA1D1-C15A-410D-991A-BF3B47180F0E}" type="presParOf" srcId="{F6CCC64C-2A23-4A7E-B358-049B1D2966BE}" destId="{7B66C514-198F-4C1F-943F-604B4197B0AB}" srcOrd="1" destOrd="0" presId="urn:microsoft.com/office/officeart/2005/8/layout/hierarchy2"/>
    <dgm:cxn modelId="{C1DDCB46-FC03-4C42-B986-149B365A01D1}" type="presParOf" srcId="{7B66C514-198F-4C1F-943F-604B4197B0AB}" destId="{52AEFBC0-430B-489A-BE3B-29F146D9C54F}" srcOrd="0" destOrd="0" presId="urn:microsoft.com/office/officeart/2005/8/layout/hierarchy2"/>
    <dgm:cxn modelId="{F286D211-28E7-450B-BEF3-979BE92C2D28}" type="presParOf" srcId="{52AEFBC0-430B-489A-BE3B-29F146D9C54F}" destId="{C6002C42-36A4-421D-9382-BAC20914C659}" srcOrd="0" destOrd="0" presId="urn:microsoft.com/office/officeart/2005/8/layout/hierarchy2"/>
    <dgm:cxn modelId="{999728E4-FE86-4F9A-9998-9A68D1F7189A}" type="presParOf" srcId="{7B66C514-198F-4C1F-943F-604B4197B0AB}" destId="{B25DB3CA-0BEE-4F72-B432-32BB4DA2F201}" srcOrd="1" destOrd="0" presId="urn:microsoft.com/office/officeart/2005/8/layout/hierarchy2"/>
    <dgm:cxn modelId="{559A6528-39C7-40B6-A220-8149396BBD55}" type="presParOf" srcId="{B25DB3CA-0BEE-4F72-B432-32BB4DA2F201}" destId="{80B2A134-9173-455F-B819-73C8AD9C84A5}" srcOrd="0" destOrd="0" presId="urn:microsoft.com/office/officeart/2005/8/layout/hierarchy2"/>
    <dgm:cxn modelId="{3E4F67DF-ED6E-4785-9701-EEB487D5CA9C}" type="presParOf" srcId="{B25DB3CA-0BEE-4F72-B432-32BB4DA2F201}" destId="{B651D135-AAAB-4F26-B6CE-EF50AED1722B}" srcOrd="1" destOrd="0" presId="urn:microsoft.com/office/officeart/2005/8/layout/hierarchy2"/>
    <dgm:cxn modelId="{F520DA5E-FC92-4347-B35E-FC762F5D1447}" type="presParOf" srcId="{B651D135-AAAB-4F26-B6CE-EF50AED1722B}" destId="{E139E9F7-4083-4B22-85DC-4ED1BB6C7430}" srcOrd="0" destOrd="0" presId="urn:microsoft.com/office/officeart/2005/8/layout/hierarchy2"/>
    <dgm:cxn modelId="{E6BF067A-D753-45C3-A710-865B6FF16CDB}" type="presParOf" srcId="{E139E9F7-4083-4B22-85DC-4ED1BB6C7430}" destId="{83511726-B135-49E1-85D3-592AE031D21D}" srcOrd="0" destOrd="0" presId="urn:microsoft.com/office/officeart/2005/8/layout/hierarchy2"/>
    <dgm:cxn modelId="{A850585D-A5A0-43A4-AD6A-A5C5F5AF0505}" type="presParOf" srcId="{B651D135-AAAB-4F26-B6CE-EF50AED1722B}" destId="{CFD41481-93B7-4FAE-987E-FBF170CFA418}" srcOrd="1" destOrd="0" presId="urn:microsoft.com/office/officeart/2005/8/layout/hierarchy2"/>
    <dgm:cxn modelId="{AB563377-DFB6-4F6A-951B-CBC9972CC78E}" type="presParOf" srcId="{CFD41481-93B7-4FAE-987E-FBF170CFA418}" destId="{01BBD203-D7F3-43D5-B554-6B5600FA6195}" srcOrd="0" destOrd="0" presId="urn:microsoft.com/office/officeart/2005/8/layout/hierarchy2"/>
    <dgm:cxn modelId="{3838DD9A-1B8D-45E7-94A9-0E6497A1DE8E}" type="presParOf" srcId="{CFD41481-93B7-4FAE-987E-FBF170CFA418}" destId="{FB7775EB-D3F4-400C-8405-790712C8046E}" srcOrd="1" destOrd="0" presId="urn:microsoft.com/office/officeart/2005/8/layout/hierarchy2"/>
    <dgm:cxn modelId="{F034A75D-245D-4E0D-B4E2-FFB592979317}" type="presParOf" srcId="{7B66C514-198F-4C1F-943F-604B4197B0AB}" destId="{CDD21526-1358-4213-89D7-34F8E504876E}" srcOrd="2" destOrd="0" presId="urn:microsoft.com/office/officeart/2005/8/layout/hierarchy2"/>
    <dgm:cxn modelId="{097A9C2E-48A5-45DA-9A12-F085F662FFB3}" type="presParOf" srcId="{CDD21526-1358-4213-89D7-34F8E504876E}" destId="{23471BE5-BDAE-4B8E-BA0E-5FF6414E762F}" srcOrd="0" destOrd="0" presId="urn:microsoft.com/office/officeart/2005/8/layout/hierarchy2"/>
    <dgm:cxn modelId="{7453C19A-A52E-40FF-8C14-15BA999F9E44}" type="presParOf" srcId="{7B66C514-198F-4C1F-943F-604B4197B0AB}" destId="{57A955E6-7F2E-4DB3-AF14-7DE435588C36}" srcOrd="3" destOrd="0" presId="urn:microsoft.com/office/officeart/2005/8/layout/hierarchy2"/>
    <dgm:cxn modelId="{50E6AA2E-804A-4D1C-A96B-230B6FF8E91B}" type="presParOf" srcId="{57A955E6-7F2E-4DB3-AF14-7DE435588C36}" destId="{99B61BF0-D92E-492A-A05E-A3B83287B2C1}" srcOrd="0" destOrd="0" presId="urn:microsoft.com/office/officeart/2005/8/layout/hierarchy2"/>
    <dgm:cxn modelId="{A06D712D-DB38-405C-B99B-600B95C9DE1A}" type="presParOf" srcId="{57A955E6-7F2E-4DB3-AF14-7DE435588C36}" destId="{8C1EFB38-F88A-4160-B2D5-751E0958B137}" srcOrd="1" destOrd="0" presId="urn:microsoft.com/office/officeart/2005/8/layout/hierarchy2"/>
    <dgm:cxn modelId="{EC8F9249-E538-4D26-A192-320C4D78F38A}" type="presParOf" srcId="{8C1EFB38-F88A-4160-B2D5-751E0958B137}" destId="{8C95965A-E77C-4413-9961-CCA2603BAF1E}" srcOrd="0" destOrd="0" presId="urn:microsoft.com/office/officeart/2005/8/layout/hierarchy2"/>
    <dgm:cxn modelId="{94B518AD-6124-45FC-87F7-0E826ABB5FFD}" type="presParOf" srcId="{8C95965A-E77C-4413-9961-CCA2603BAF1E}" destId="{745B5A32-320D-4F38-8E4B-98BC7EA3CCB6}" srcOrd="0" destOrd="0" presId="urn:microsoft.com/office/officeart/2005/8/layout/hierarchy2"/>
    <dgm:cxn modelId="{F29E091E-B37D-4747-8C5F-CE25D091976B}" type="presParOf" srcId="{8C1EFB38-F88A-4160-B2D5-751E0958B137}" destId="{A46C2B95-D3F8-486E-AB07-7932BFA03451}" srcOrd="1" destOrd="0" presId="urn:microsoft.com/office/officeart/2005/8/layout/hierarchy2"/>
    <dgm:cxn modelId="{6D4301C9-E30B-4739-9C63-4FE81205E9C7}" type="presParOf" srcId="{A46C2B95-D3F8-486E-AB07-7932BFA03451}" destId="{863DCAD0-977D-4DF5-8FD9-70FFF53B83A9}" srcOrd="0" destOrd="0" presId="urn:microsoft.com/office/officeart/2005/8/layout/hierarchy2"/>
    <dgm:cxn modelId="{A0D7C0ED-0658-47DF-AA80-610352381387}" type="presParOf" srcId="{A46C2B95-D3F8-486E-AB07-7932BFA03451}" destId="{8428D72E-2C5E-4F32-8001-DB9DFD8B0F50}" srcOrd="1" destOrd="0" presId="urn:microsoft.com/office/officeart/2005/8/layout/hierarchy2"/>
    <dgm:cxn modelId="{C7140CED-9E10-4B57-BE15-FEB0627EFE0E}" type="presParOf" srcId="{8C1EFB38-F88A-4160-B2D5-751E0958B137}" destId="{D9D9A180-04A3-433C-97F6-965170FA2C91}" srcOrd="2" destOrd="0" presId="urn:microsoft.com/office/officeart/2005/8/layout/hierarchy2"/>
    <dgm:cxn modelId="{F37EEBB4-E0AC-4E68-A61B-CCA28CE897C2}" type="presParOf" srcId="{D9D9A180-04A3-433C-97F6-965170FA2C91}" destId="{1CAE64AD-5AAE-4C8D-A89F-51E10D9E2907}" srcOrd="0" destOrd="0" presId="urn:microsoft.com/office/officeart/2005/8/layout/hierarchy2"/>
    <dgm:cxn modelId="{440FD7FD-84F2-4783-BE7E-3531B060F507}" type="presParOf" srcId="{8C1EFB38-F88A-4160-B2D5-751E0958B137}" destId="{8D7C884B-72DE-4EF2-AEA5-0B96B9A62335}" srcOrd="3" destOrd="0" presId="urn:microsoft.com/office/officeart/2005/8/layout/hierarchy2"/>
    <dgm:cxn modelId="{244A3F8D-513E-47E7-89C8-DEFD5B4A33BE}" type="presParOf" srcId="{8D7C884B-72DE-4EF2-AEA5-0B96B9A62335}" destId="{FFDC53FE-077E-4B11-B26E-495F36C1955F}" srcOrd="0" destOrd="0" presId="urn:microsoft.com/office/officeart/2005/8/layout/hierarchy2"/>
    <dgm:cxn modelId="{D0D0EDBF-244E-4BF9-BF82-EBE3D0575F33}" type="presParOf" srcId="{8D7C884B-72DE-4EF2-AEA5-0B96B9A62335}" destId="{4C967D6F-7055-4DB0-AA1A-2FB29A8993D6}"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51B927-E58A-49CB-A90F-C2E8C0EB4911}">
      <dsp:nvSpPr>
        <dsp:cNvPr id="0" name=""/>
        <dsp:cNvSpPr/>
      </dsp:nvSpPr>
      <dsp:spPr>
        <a:xfrm>
          <a:off x="3564" y="983088"/>
          <a:ext cx="1772349" cy="78929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i="1" kern="1200" spc="300" dirty="0" err="1">
              <a:latin typeface="+mj-lt"/>
            </a:rPr>
            <a:t>Syua’bul</a:t>
          </a:r>
          <a:r>
            <a:rPr lang="en-US" sz="1800" b="1" i="1" kern="1200" spc="300" dirty="0">
              <a:latin typeface="+mj-lt"/>
            </a:rPr>
            <a:t> </a:t>
          </a:r>
          <a:r>
            <a:rPr lang="en-US" sz="1800" b="1" i="1" kern="1200" spc="300" dirty="0" err="1">
              <a:latin typeface="+mj-lt"/>
            </a:rPr>
            <a:t>Imān</a:t>
          </a:r>
          <a:endParaRPr lang="en-ID" sz="1800" b="1" i="1" kern="1200" spc="300" dirty="0">
            <a:latin typeface="+mj-lt"/>
          </a:endParaRPr>
        </a:p>
      </dsp:txBody>
      <dsp:txXfrm>
        <a:off x="26682" y="1006206"/>
        <a:ext cx="1726113" cy="743059"/>
      </dsp:txXfrm>
    </dsp:sp>
    <dsp:sp modelId="{52AEFBC0-430B-489A-BE3B-29F146D9C54F}">
      <dsp:nvSpPr>
        <dsp:cNvPr id="0" name=""/>
        <dsp:cNvSpPr/>
      </dsp:nvSpPr>
      <dsp:spPr>
        <a:xfrm rot="18770822">
          <a:off x="1609635" y="972346"/>
          <a:ext cx="1039384" cy="48731"/>
        </a:xfrm>
        <a:custGeom>
          <a:avLst/>
          <a:gdLst/>
          <a:ahLst/>
          <a:cxnLst/>
          <a:rect l="0" t="0" r="0" b="0"/>
          <a:pathLst>
            <a:path>
              <a:moveTo>
                <a:pt x="0" y="24365"/>
              </a:moveTo>
              <a:lnTo>
                <a:pt x="1039384" y="2436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D" sz="500" kern="1200"/>
        </a:p>
      </dsp:txBody>
      <dsp:txXfrm>
        <a:off x="2103343" y="970727"/>
        <a:ext cx="51969" cy="51969"/>
      </dsp:txXfrm>
    </dsp:sp>
    <dsp:sp modelId="{80B2A134-9173-455F-B819-73C8AD9C84A5}">
      <dsp:nvSpPr>
        <dsp:cNvPr id="0" name=""/>
        <dsp:cNvSpPr/>
      </dsp:nvSpPr>
      <dsp:spPr>
        <a:xfrm>
          <a:off x="2482741" y="173922"/>
          <a:ext cx="1767066" cy="883533"/>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spc="300" dirty="0" err="1">
              <a:solidFill>
                <a:schemeClr val="tx1"/>
              </a:solidFill>
              <a:latin typeface="+mj-lt"/>
            </a:rPr>
            <a:t>Pengertian</a:t>
          </a:r>
          <a:endParaRPr lang="en-ID" sz="2000" kern="1200" spc="300" dirty="0">
            <a:solidFill>
              <a:schemeClr val="tx1"/>
            </a:solidFill>
            <a:latin typeface="+mj-lt"/>
          </a:endParaRPr>
        </a:p>
      </dsp:txBody>
      <dsp:txXfrm>
        <a:off x="2508619" y="199800"/>
        <a:ext cx="1715310" cy="831777"/>
      </dsp:txXfrm>
    </dsp:sp>
    <dsp:sp modelId="{E139E9F7-4083-4B22-85DC-4ED1BB6C7430}">
      <dsp:nvSpPr>
        <dsp:cNvPr id="0" name=""/>
        <dsp:cNvSpPr/>
      </dsp:nvSpPr>
      <dsp:spPr>
        <a:xfrm>
          <a:off x="4249807" y="591323"/>
          <a:ext cx="706826" cy="48731"/>
        </a:xfrm>
        <a:custGeom>
          <a:avLst/>
          <a:gdLst/>
          <a:ahLst/>
          <a:cxnLst/>
          <a:rect l="0" t="0" r="0" b="0"/>
          <a:pathLst>
            <a:path>
              <a:moveTo>
                <a:pt x="0" y="24365"/>
              </a:moveTo>
              <a:lnTo>
                <a:pt x="706826" y="2436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D" sz="500" kern="1200"/>
        </a:p>
      </dsp:txBody>
      <dsp:txXfrm>
        <a:off x="4585550" y="598018"/>
        <a:ext cx="35341" cy="35341"/>
      </dsp:txXfrm>
    </dsp:sp>
    <dsp:sp modelId="{01BBD203-D7F3-43D5-B554-6B5600FA6195}">
      <dsp:nvSpPr>
        <dsp:cNvPr id="0" name=""/>
        <dsp:cNvSpPr/>
      </dsp:nvSpPr>
      <dsp:spPr>
        <a:xfrm>
          <a:off x="4956634" y="173922"/>
          <a:ext cx="2189094" cy="883533"/>
        </a:xfrm>
        <a:prstGeom prst="roundRect">
          <a:avLst>
            <a:gd name="adj" fmla="val 10000"/>
          </a:avLst>
        </a:prstGeom>
        <a:solidFill>
          <a:schemeClr val="accent1">
            <a:lumMod val="20000"/>
            <a:lumOff val="8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spc="0" dirty="0" err="1">
              <a:solidFill>
                <a:schemeClr val="tx1"/>
              </a:solidFill>
              <a:latin typeface="+mj-lt"/>
            </a:rPr>
            <a:t>cabang-cabang</a:t>
          </a:r>
          <a:r>
            <a:rPr lang="en-US" sz="1800" kern="1200" spc="0" dirty="0">
              <a:solidFill>
                <a:schemeClr val="tx1"/>
              </a:solidFill>
              <a:latin typeface="+mj-lt"/>
            </a:rPr>
            <a:t> Iman</a:t>
          </a:r>
          <a:r>
            <a:rPr lang="en-US" sz="1800" kern="1200" spc="0" dirty="0">
              <a:solidFill>
                <a:schemeClr val="tx1"/>
              </a:solidFill>
              <a:latin typeface="Poor Richard" panose="02080502050505020702" pitchFamily="18" charset="0"/>
            </a:rPr>
            <a:t>.</a:t>
          </a:r>
          <a:endParaRPr lang="en-ID" sz="1800" kern="1200" spc="0" dirty="0">
            <a:solidFill>
              <a:schemeClr val="tx1"/>
            </a:solidFill>
            <a:latin typeface="Poor Richard" panose="02080502050505020702" pitchFamily="18" charset="0"/>
          </a:endParaRPr>
        </a:p>
      </dsp:txBody>
      <dsp:txXfrm>
        <a:off x="4982512" y="199800"/>
        <a:ext cx="2137338" cy="831777"/>
      </dsp:txXfrm>
    </dsp:sp>
    <dsp:sp modelId="{CDD21526-1358-4213-89D7-34F8E504876E}">
      <dsp:nvSpPr>
        <dsp:cNvPr id="0" name=""/>
        <dsp:cNvSpPr/>
      </dsp:nvSpPr>
      <dsp:spPr>
        <a:xfrm rot="2852985">
          <a:off x="1605713" y="1739726"/>
          <a:ext cx="1047228" cy="48731"/>
        </a:xfrm>
        <a:custGeom>
          <a:avLst/>
          <a:gdLst/>
          <a:ahLst/>
          <a:cxnLst/>
          <a:rect l="0" t="0" r="0" b="0"/>
          <a:pathLst>
            <a:path>
              <a:moveTo>
                <a:pt x="0" y="24365"/>
              </a:moveTo>
              <a:lnTo>
                <a:pt x="1047228" y="2436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D" sz="500" kern="1200"/>
        </a:p>
      </dsp:txBody>
      <dsp:txXfrm>
        <a:off x="2103147" y="1737911"/>
        <a:ext cx="52361" cy="52361"/>
      </dsp:txXfrm>
    </dsp:sp>
    <dsp:sp modelId="{99B61BF0-D92E-492A-A05E-A3B83287B2C1}">
      <dsp:nvSpPr>
        <dsp:cNvPr id="0" name=""/>
        <dsp:cNvSpPr/>
      </dsp:nvSpPr>
      <dsp:spPr>
        <a:xfrm>
          <a:off x="2482741" y="1708681"/>
          <a:ext cx="1767066" cy="883533"/>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spc="0" dirty="0" err="1">
              <a:solidFill>
                <a:schemeClr val="tx1"/>
              </a:solidFill>
              <a:latin typeface="+mj-lt"/>
            </a:rPr>
            <a:t>Macamnya</a:t>
          </a:r>
          <a:r>
            <a:rPr lang="en-US" sz="1800" kern="1200" spc="0" dirty="0">
              <a:solidFill>
                <a:schemeClr val="tx1"/>
              </a:solidFill>
              <a:latin typeface="+mj-lt"/>
            </a:rPr>
            <a:t> </a:t>
          </a:r>
          <a:r>
            <a:rPr lang="en-US" sz="1800" kern="1200" spc="0" dirty="0" err="1">
              <a:solidFill>
                <a:schemeClr val="tx1"/>
              </a:solidFill>
              <a:latin typeface="+mj-lt"/>
            </a:rPr>
            <a:t>menurut</a:t>
          </a:r>
          <a:r>
            <a:rPr lang="en-US" sz="1800" kern="1200" spc="0" dirty="0">
              <a:solidFill>
                <a:schemeClr val="tx1"/>
              </a:solidFill>
              <a:latin typeface="+mj-lt"/>
            </a:rPr>
            <a:t> para ulama </a:t>
          </a:r>
          <a:r>
            <a:rPr lang="en-US" sz="1800" kern="1200" spc="0" dirty="0" err="1">
              <a:solidFill>
                <a:schemeClr val="tx1"/>
              </a:solidFill>
              <a:latin typeface="+mj-lt"/>
            </a:rPr>
            <a:t>hadis</a:t>
          </a:r>
          <a:r>
            <a:rPr lang="en-US" sz="1800" kern="1200" spc="0" dirty="0">
              <a:solidFill>
                <a:schemeClr val="tx1"/>
              </a:solidFill>
              <a:latin typeface="+mj-lt"/>
            </a:rPr>
            <a:t> </a:t>
          </a:r>
          <a:endParaRPr lang="en-ID" sz="1800" kern="1200" spc="0" dirty="0">
            <a:solidFill>
              <a:schemeClr val="tx1"/>
            </a:solidFill>
            <a:latin typeface="+mj-lt"/>
          </a:endParaRPr>
        </a:p>
      </dsp:txBody>
      <dsp:txXfrm>
        <a:off x="2508619" y="1734559"/>
        <a:ext cx="1715310" cy="831777"/>
      </dsp:txXfrm>
    </dsp:sp>
    <dsp:sp modelId="{8C95965A-E77C-4413-9961-CCA2603BAF1E}">
      <dsp:nvSpPr>
        <dsp:cNvPr id="0" name=""/>
        <dsp:cNvSpPr/>
      </dsp:nvSpPr>
      <dsp:spPr>
        <a:xfrm rot="19423643">
          <a:off x="4164857" y="1866734"/>
          <a:ext cx="876726" cy="48731"/>
        </a:xfrm>
        <a:custGeom>
          <a:avLst/>
          <a:gdLst/>
          <a:ahLst/>
          <a:cxnLst/>
          <a:rect l="0" t="0" r="0" b="0"/>
          <a:pathLst>
            <a:path>
              <a:moveTo>
                <a:pt x="0" y="24365"/>
              </a:moveTo>
              <a:lnTo>
                <a:pt x="876726" y="2436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D" sz="500" kern="1200"/>
        </a:p>
      </dsp:txBody>
      <dsp:txXfrm>
        <a:off x="4581302" y="1869181"/>
        <a:ext cx="43836" cy="43836"/>
      </dsp:txXfrm>
    </dsp:sp>
    <dsp:sp modelId="{863DCAD0-977D-4DF5-8FD9-70FFF53B83A9}">
      <dsp:nvSpPr>
        <dsp:cNvPr id="0" name=""/>
        <dsp:cNvSpPr/>
      </dsp:nvSpPr>
      <dsp:spPr>
        <a:xfrm>
          <a:off x="4956634" y="1189985"/>
          <a:ext cx="2204733" cy="883533"/>
        </a:xfrm>
        <a:prstGeom prst="roundRect">
          <a:avLst>
            <a:gd name="adj" fmla="val 10000"/>
          </a:avLst>
        </a:prstGeom>
        <a:solidFill>
          <a:schemeClr val="accent1">
            <a:lumMod val="20000"/>
            <a:lumOff val="8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latin typeface="+mj-lt"/>
            </a:rPr>
            <a:t>Imam </a:t>
          </a:r>
          <a:r>
            <a:rPr lang="en-US" sz="1800" kern="1200" dirty="0" err="1">
              <a:solidFill>
                <a:schemeClr val="tx1"/>
              </a:solidFill>
              <a:latin typeface="+mj-lt"/>
            </a:rPr>
            <a:t>Baihaqi</a:t>
          </a:r>
          <a:r>
            <a:rPr lang="en-US" sz="1800" kern="1200" dirty="0">
              <a:solidFill>
                <a:schemeClr val="tx1"/>
              </a:solidFill>
              <a:latin typeface="+mj-lt"/>
            </a:rPr>
            <a:t> (</a:t>
          </a:r>
          <a:r>
            <a:rPr lang="en-US" sz="1800" kern="1200" dirty="0" err="1">
              <a:solidFill>
                <a:schemeClr val="tx1"/>
              </a:solidFill>
              <a:latin typeface="+mj-lt"/>
            </a:rPr>
            <a:t>Syu’abul</a:t>
          </a:r>
          <a:r>
            <a:rPr lang="en-US" sz="1800" kern="1200" dirty="0">
              <a:solidFill>
                <a:schemeClr val="tx1"/>
              </a:solidFill>
              <a:latin typeface="+mj-lt"/>
            </a:rPr>
            <a:t> </a:t>
          </a:r>
          <a:r>
            <a:rPr lang="en-US" sz="1800" kern="1200" dirty="0" err="1">
              <a:solidFill>
                <a:schemeClr val="tx1"/>
              </a:solidFill>
              <a:latin typeface="+mj-lt"/>
            </a:rPr>
            <a:t>iman</a:t>
          </a:r>
          <a:r>
            <a:rPr lang="en-US" sz="1800" kern="1200" dirty="0">
              <a:solidFill>
                <a:schemeClr val="tx1"/>
              </a:solidFill>
              <a:latin typeface="+mj-lt"/>
            </a:rPr>
            <a:t>): 77 </a:t>
          </a:r>
          <a:r>
            <a:rPr lang="en-US" sz="1800" kern="1200" dirty="0" err="1">
              <a:solidFill>
                <a:schemeClr val="tx1"/>
              </a:solidFill>
              <a:latin typeface="+mj-lt"/>
            </a:rPr>
            <a:t>macam</a:t>
          </a:r>
          <a:endParaRPr lang="en-ID" sz="1800" kern="1200" dirty="0">
            <a:solidFill>
              <a:schemeClr val="tx1"/>
            </a:solidFill>
            <a:latin typeface="+mj-lt"/>
          </a:endParaRPr>
        </a:p>
      </dsp:txBody>
      <dsp:txXfrm>
        <a:off x="4982512" y="1215863"/>
        <a:ext cx="2152977" cy="831777"/>
      </dsp:txXfrm>
    </dsp:sp>
    <dsp:sp modelId="{D9D9A180-04A3-433C-97F6-965170FA2C91}">
      <dsp:nvSpPr>
        <dsp:cNvPr id="0" name=""/>
        <dsp:cNvSpPr/>
      </dsp:nvSpPr>
      <dsp:spPr>
        <a:xfrm rot="2107957">
          <a:off x="4171081" y="2374765"/>
          <a:ext cx="864278" cy="48731"/>
        </a:xfrm>
        <a:custGeom>
          <a:avLst/>
          <a:gdLst/>
          <a:ahLst/>
          <a:cxnLst/>
          <a:rect l="0" t="0" r="0" b="0"/>
          <a:pathLst>
            <a:path>
              <a:moveTo>
                <a:pt x="0" y="24365"/>
              </a:moveTo>
              <a:lnTo>
                <a:pt x="864278" y="2436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D" sz="500" kern="1200"/>
        </a:p>
      </dsp:txBody>
      <dsp:txXfrm>
        <a:off x="4581613" y="2377524"/>
        <a:ext cx="43213" cy="43213"/>
      </dsp:txXfrm>
    </dsp:sp>
    <dsp:sp modelId="{FFDC53FE-077E-4B11-B26E-495F36C1955F}">
      <dsp:nvSpPr>
        <dsp:cNvPr id="0" name=""/>
        <dsp:cNvSpPr/>
      </dsp:nvSpPr>
      <dsp:spPr>
        <a:xfrm>
          <a:off x="4956634" y="2206048"/>
          <a:ext cx="2215865" cy="883533"/>
        </a:xfrm>
        <a:prstGeom prst="roundRect">
          <a:avLst>
            <a:gd name="adj" fmla="val 10000"/>
          </a:avLst>
        </a:prstGeom>
        <a:solidFill>
          <a:schemeClr val="accent1">
            <a:lumMod val="20000"/>
            <a:lumOff val="8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dirty="0">
              <a:solidFill>
                <a:schemeClr val="tx1"/>
              </a:solidFill>
              <a:latin typeface="+mj-lt"/>
            </a:rPr>
            <a:t>Imam </a:t>
          </a:r>
          <a:r>
            <a:rPr lang="en-US" sz="1600" b="0" kern="1200" dirty="0" err="1">
              <a:solidFill>
                <a:schemeClr val="tx1"/>
              </a:solidFill>
              <a:latin typeface="+mj-lt"/>
            </a:rPr>
            <a:t>Ibnu</a:t>
          </a:r>
          <a:r>
            <a:rPr lang="en-US" sz="1600" b="0" kern="1200" dirty="0">
              <a:solidFill>
                <a:schemeClr val="tx1"/>
              </a:solidFill>
              <a:latin typeface="+mj-lt"/>
            </a:rPr>
            <a:t> Hajar Al-</a:t>
          </a:r>
          <a:r>
            <a:rPr lang="en-US" sz="1600" b="0" kern="1200" dirty="0" err="1">
              <a:solidFill>
                <a:schemeClr val="tx1"/>
              </a:solidFill>
              <a:latin typeface="+mj-lt"/>
            </a:rPr>
            <a:t>Asqalani</a:t>
          </a:r>
          <a:r>
            <a:rPr lang="en-US" sz="1600" b="0" kern="1200" dirty="0">
              <a:solidFill>
                <a:schemeClr val="tx1"/>
              </a:solidFill>
              <a:latin typeface="+mj-lt"/>
            </a:rPr>
            <a:t> (</a:t>
          </a:r>
          <a:r>
            <a:rPr lang="en-US" sz="1600" b="0" kern="1200" dirty="0" err="1">
              <a:solidFill>
                <a:schemeClr val="tx1"/>
              </a:solidFill>
              <a:latin typeface="+mj-lt"/>
            </a:rPr>
            <a:t>Fatḥul</a:t>
          </a:r>
          <a:r>
            <a:rPr lang="en-US" sz="1600" b="0" kern="1200" dirty="0">
              <a:solidFill>
                <a:schemeClr val="tx1"/>
              </a:solidFill>
              <a:latin typeface="+mj-lt"/>
            </a:rPr>
            <a:t> </a:t>
          </a:r>
          <a:r>
            <a:rPr lang="en-US" sz="1600" b="0" kern="1200" dirty="0" err="1">
              <a:solidFill>
                <a:schemeClr val="tx1"/>
              </a:solidFill>
              <a:latin typeface="+mj-lt"/>
            </a:rPr>
            <a:t>Bāri</a:t>
          </a:r>
          <a:r>
            <a:rPr lang="en-US" sz="1600" b="0" kern="1200" dirty="0">
              <a:solidFill>
                <a:schemeClr val="tx1"/>
              </a:solidFill>
              <a:latin typeface="+mj-lt"/>
            </a:rPr>
            <a:t> fi </a:t>
          </a:r>
          <a:r>
            <a:rPr lang="en-US" sz="1600" b="0" kern="1200" dirty="0" err="1">
              <a:solidFill>
                <a:schemeClr val="tx1"/>
              </a:solidFill>
              <a:latin typeface="+mj-lt"/>
            </a:rPr>
            <a:t>Syarḥ</a:t>
          </a:r>
          <a:r>
            <a:rPr lang="en-US" sz="1600" b="0" kern="1200" dirty="0">
              <a:solidFill>
                <a:schemeClr val="tx1"/>
              </a:solidFill>
              <a:latin typeface="+mj-lt"/>
            </a:rPr>
            <a:t> al-</a:t>
          </a:r>
          <a:r>
            <a:rPr lang="en-US" sz="1600" b="0" kern="1200" dirty="0" err="1">
              <a:solidFill>
                <a:schemeClr val="tx1"/>
              </a:solidFill>
              <a:latin typeface="+mj-lt"/>
            </a:rPr>
            <a:t>Bukhāri</a:t>
          </a:r>
          <a:r>
            <a:rPr lang="en-US" sz="1600" b="0" kern="1200" dirty="0">
              <a:solidFill>
                <a:schemeClr val="tx1"/>
              </a:solidFill>
              <a:latin typeface="+mj-lt"/>
            </a:rPr>
            <a:t>) : 69 </a:t>
          </a:r>
          <a:r>
            <a:rPr lang="en-US" sz="1600" b="0" kern="1200" dirty="0" err="1">
              <a:solidFill>
                <a:schemeClr val="tx1"/>
              </a:solidFill>
              <a:latin typeface="+mj-lt"/>
            </a:rPr>
            <a:t>macam</a:t>
          </a:r>
          <a:endParaRPr lang="en-ID" sz="1600" b="0" kern="1200" dirty="0">
            <a:solidFill>
              <a:schemeClr val="tx1"/>
            </a:solidFill>
            <a:latin typeface="+mj-lt"/>
          </a:endParaRPr>
        </a:p>
      </dsp:txBody>
      <dsp:txXfrm>
        <a:off x="4982512" y="2231926"/>
        <a:ext cx="2164109" cy="83177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FB6CB9-FC61-42C7-AB0E-E239B60C3C51}" type="datetimeFigureOut">
              <a:rPr lang="en-US" smtClean="0"/>
              <a:t>6/10/2022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8EA237-A359-4CC0-951A-F3A14D13DA26}" type="slidenum">
              <a:rPr lang="en-US" smtClean="0"/>
              <a:t>‹#›</a:t>
            </a:fld>
            <a:endParaRPr lang="en-US"/>
          </a:p>
        </p:txBody>
      </p:sp>
    </p:spTree>
    <p:extLst>
      <p:ext uri="{BB962C8B-B14F-4D97-AF65-F5344CB8AC3E}">
        <p14:creationId xmlns:p14="http://schemas.microsoft.com/office/powerpoint/2010/main" val="1877907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Teks</a:t>
            </a:r>
            <a:r>
              <a:rPr lang="en-US" dirty="0"/>
              <a:t> </a:t>
            </a:r>
            <a:r>
              <a:rPr lang="en-US" dirty="0" err="1"/>
              <a:t>warna</a:t>
            </a:r>
            <a:r>
              <a:rPr lang="en-US" dirty="0"/>
              <a:t> “PAI” </a:t>
            </a:r>
            <a:r>
              <a:rPr lang="en-US" dirty="0" err="1"/>
              <a:t>diubah</a:t>
            </a:r>
            <a:r>
              <a:rPr lang="en-US" baseline="0" dirty="0"/>
              <a:t> </a:t>
            </a:r>
            <a:r>
              <a:rPr lang="en-US" baseline="0" dirty="0" err="1"/>
              <a:t>sesuai</a:t>
            </a:r>
            <a:r>
              <a:rPr lang="en-US" baseline="0" dirty="0"/>
              <a:t> cover </a:t>
            </a:r>
            <a:r>
              <a:rPr lang="en-US" baseline="0" dirty="0" err="1"/>
              <a:t>dan</a:t>
            </a:r>
            <a:r>
              <a:rPr lang="en-US" baseline="0" dirty="0"/>
              <a:t> </a:t>
            </a:r>
            <a:r>
              <a:rPr lang="en-US" baseline="0" dirty="0" err="1"/>
              <a:t>tingkat</a:t>
            </a:r>
            <a:r>
              <a:rPr lang="en-US" baseline="0" dirty="0"/>
              <a:t> </a:t>
            </a:r>
            <a:r>
              <a:rPr lang="en-US" baseline="0" dirty="0" err="1"/>
              <a:t>kelas</a:t>
            </a:r>
            <a:endParaRPr lang="en-US" dirty="0"/>
          </a:p>
          <a:p>
            <a:endParaRPr lang="en-US" dirty="0"/>
          </a:p>
        </p:txBody>
      </p:sp>
      <p:sp>
        <p:nvSpPr>
          <p:cNvPr id="4" name="Slide Number Placeholder 3"/>
          <p:cNvSpPr>
            <a:spLocks noGrp="1"/>
          </p:cNvSpPr>
          <p:nvPr>
            <p:ph type="sldNum" sz="quarter" idx="10"/>
          </p:nvPr>
        </p:nvSpPr>
        <p:spPr/>
        <p:txBody>
          <a:bodyPr/>
          <a:lstStyle/>
          <a:p>
            <a:fld id="{038EA237-A359-4CC0-951A-F3A14D13DA26}" type="slidenum">
              <a:rPr lang="en-US" smtClean="0"/>
              <a:t>1</a:t>
            </a:fld>
            <a:endParaRPr lang="en-US"/>
          </a:p>
        </p:txBody>
      </p:sp>
    </p:spTree>
    <p:extLst>
      <p:ext uri="{BB962C8B-B14F-4D97-AF65-F5344CB8AC3E}">
        <p14:creationId xmlns:p14="http://schemas.microsoft.com/office/powerpoint/2010/main" val="2115138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FONT NYA CALIBRI</a:t>
            </a:r>
            <a:endParaRPr/>
          </a:p>
        </p:txBody>
      </p:sp>
    </p:spTree>
    <p:extLst>
      <p:ext uri="{BB962C8B-B14F-4D97-AF65-F5344CB8AC3E}">
        <p14:creationId xmlns:p14="http://schemas.microsoft.com/office/powerpoint/2010/main" val="1653003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10bb4914468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10bb4914468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5846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10bb4914468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10bb4914468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1217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ga7274a1822_0_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ga7274a1822_0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7"/>
        <p:cNvGrpSpPr/>
        <p:nvPr/>
      </p:nvGrpSpPr>
      <p:grpSpPr>
        <a:xfrm>
          <a:off x="0" y="0"/>
          <a:ext cx="0" cy="0"/>
          <a:chOff x="0" y="0"/>
          <a:chExt cx="0" cy="0"/>
        </a:xfrm>
      </p:grpSpPr>
      <p:sp>
        <p:nvSpPr>
          <p:cNvPr id="2138" name="Google Shape;2138;ga7274a182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9" name="Google Shape;2139;ga7274a182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1"/>
        <p:cNvGrpSpPr/>
        <p:nvPr/>
      </p:nvGrpSpPr>
      <p:grpSpPr>
        <a:xfrm>
          <a:off x="0" y="0"/>
          <a:ext cx="0" cy="0"/>
          <a:chOff x="0" y="0"/>
          <a:chExt cx="0" cy="0"/>
        </a:xfrm>
      </p:grpSpPr>
      <p:sp>
        <p:nvSpPr>
          <p:cNvPr id="2692" name="Google Shape;2692;ga75a9251e8_1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3" name="Google Shape;2693;ga75a9251e8_1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4"/>
        <p:cNvGrpSpPr/>
        <p:nvPr/>
      </p:nvGrpSpPr>
      <p:grpSpPr>
        <a:xfrm>
          <a:off x="0" y="0"/>
          <a:ext cx="0" cy="0"/>
          <a:chOff x="0" y="0"/>
          <a:chExt cx="0" cy="0"/>
        </a:xfrm>
      </p:grpSpPr>
      <p:sp>
        <p:nvSpPr>
          <p:cNvPr id="2175" name="Google Shape;2175;ga7274a1822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6" name="Google Shape;2176;ga7274a1822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0"/>
        <p:cNvGrpSpPr/>
        <p:nvPr/>
      </p:nvGrpSpPr>
      <p:grpSpPr>
        <a:xfrm>
          <a:off x="0" y="0"/>
          <a:ext cx="0" cy="0"/>
          <a:chOff x="0" y="0"/>
          <a:chExt cx="0" cy="0"/>
        </a:xfrm>
      </p:grpSpPr>
      <p:sp>
        <p:nvSpPr>
          <p:cNvPr id="1261" name="Google Shape;1261;g10bb4914468_1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2" name="Google Shape;1262;g10bb4914468_1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089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099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D28AFCA0-8392-426D-B17B-44E436961E4E}" type="datetimeFigureOut">
              <a:rPr lang="en-US" smtClean="0"/>
              <a:t>6/10/2022</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CF5173EB-D75B-49DC-8703-0B33855A70D3}" type="slidenum">
              <a:rPr lang="en-US" smtClean="0"/>
              <a:t>‹#›</a:t>
            </a:fld>
            <a:endParaRPr lang="en-US"/>
          </a:p>
        </p:txBody>
      </p:sp>
    </p:spTree>
    <p:extLst>
      <p:ext uri="{BB962C8B-B14F-4D97-AF65-F5344CB8AC3E}">
        <p14:creationId xmlns:p14="http://schemas.microsoft.com/office/powerpoint/2010/main" val="528280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0"/>
            <a:ext cx="8229600" cy="3394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D28AFCA0-8392-426D-B17B-44E436961E4E}" type="datetimeFigureOut">
              <a:rPr lang="en-US" smtClean="0"/>
              <a:t>6/10/2022</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CF5173EB-D75B-49DC-8703-0B33855A70D3}" type="slidenum">
              <a:rPr lang="en-US" smtClean="0"/>
              <a:t>‹#›</a:t>
            </a:fld>
            <a:endParaRPr lang="en-US"/>
          </a:p>
        </p:txBody>
      </p:sp>
    </p:spTree>
    <p:extLst>
      <p:ext uri="{BB962C8B-B14F-4D97-AF65-F5344CB8AC3E}">
        <p14:creationId xmlns:p14="http://schemas.microsoft.com/office/powerpoint/2010/main" val="2767396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D28AFCA0-8392-426D-B17B-44E436961E4E}" type="datetimeFigureOut">
              <a:rPr lang="en-US" smtClean="0"/>
              <a:t>6/10/2022</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CF5173EB-D75B-49DC-8703-0B33855A70D3}" type="slidenum">
              <a:rPr lang="en-US" smtClean="0"/>
              <a:t>‹#›</a:t>
            </a:fld>
            <a:endParaRPr lang="en-US"/>
          </a:p>
        </p:txBody>
      </p:sp>
    </p:spTree>
    <p:extLst>
      <p:ext uri="{BB962C8B-B14F-4D97-AF65-F5344CB8AC3E}">
        <p14:creationId xmlns:p14="http://schemas.microsoft.com/office/powerpoint/2010/main" val="3957920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F550FB-E1D1-6EED-9D3A-55FAAE9ABE52}"/>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xmlns="" id="{B52AD586-039C-FC44-049A-AE5503A86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xmlns="" id="{A3E39AD4-9347-F66A-1F0E-9C8EBDA44D0F}"/>
              </a:ext>
            </a:extLst>
          </p:cNvPr>
          <p:cNvSpPr>
            <a:spLocks noGrp="1"/>
          </p:cNvSpPr>
          <p:nvPr>
            <p:ph type="dt" sz="half" idx="10"/>
          </p:nvPr>
        </p:nvSpPr>
        <p:spPr/>
        <p:txBody>
          <a:bodyPr/>
          <a:lstStyle/>
          <a:p>
            <a:fld id="{9495213A-4ED7-47A6-A565-1B82D2F9D783}" type="datetimeFigureOut">
              <a:rPr lang="en-ID" smtClean="0"/>
              <a:t>6/10/2022</a:t>
            </a:fld>
            <a:endParaRPr lang="en-ID"/>
          </a:p>
        </p:txBody>
      </p:sp>
      <p:sp>
        <p:nvSpPr>
          <p:cNvPr id="5" name="Footer Placeholder 4">
            <a:extLst>
              <a:ext uri="{FF2B5EF4-FFF2-40B4-BE49-F238E27FC236}">
                <a16:creationId xmlns:a16="http://schemas.microsoft.com/office/drawing/2014/main" xmlns="" id="{979D4DF8-1FCE-A408-1E82-DC3C4444C14F}"/>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xmlns="" id="{3741B17C-D084-9901-5B62-1AC9FEFE57E9}"/>
              </a:ext>
            </a:extLst>
          </p:cNvPr>
          <p:cNvSpPr>
            <a:spLocks noGrp="1"/>
          </p:cNvSpPr>
          <p:nvPr>
            <p:ph type="sldNum" sz="quarter" idx="12"/>
          </p:nvPr>
        </p:nvSpPr>
        <p:spPr/>
        <p:txBody>
          <a:bodyPr/>
          <a:lstStyle/>
          <a:p>
            <a:fld id="{5DB3D877-703A-458F-8A92-9E00601063FC}" type="slidenum">
              <a:rPr lang="en-ID" smtClean="0"/>
              <a:t>‹#›</a:t>
            </a:fld>
            <a:endParaRPr lang="en-ID"/>
          </a:p>
        </p:txBody>
      </p:sp>
    </p:spTree>
    <p:extLst>
      <p:ext uri="{BB962C8B-B14F-4D97-AF65-F5344CB8AC3E}">
        <p14:creationId xmlns:p14="http://schemas.microsoft.com/office/powerpoint/2010/main" val="912710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732515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userDrawn="1">
  <p:cSld name="1_Section header">
    <p:spTree>
      <p:nvGrpSpPr>
        <p:cNvPr id="1" name="Shape 31"/>
        <p:cNvGrpSpPr/>
        <p:nvPr/>
      </p:nvGrpSpPr>
      <p:grpSpPr>
        <a:xfrm>
          <a:off x="0" y="0"/>
          <a:ext cx="0" cy="0"/>
          <a:chOff x="0" y="0"/>
          <a:chExt cx="0" cy="0"/>
        </a:xfrm>
      </p:grpSpPr>
    </p:spTree>
    <p:extLst>
      <p:ext uri="{BB962C8B-B14F-4D97-AF65-F5344CB8AC3E}">
        <p14:creationId xmlns:p14="http://schemas.microsoft.com/office/powerpoint/2010/main" val="1030879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userDrawn="1">
  <p:cSld name="Quote">
    <p:spTree>
      <p:nvGrpSpPr>
        <p:cNvPr id="1" name="Shape 386"/>
        <p:cNvGrpSpPr/>
        <p:nvPr/>
      </p:nvGrpSpPr>
      <p:grpSpPr>
        <a:xfrm>
          <a:off x="0" y="0"/>
          <a:ext cx="0" cy="0"/>
          <a:chOff x="0" y="0"/>
          <a:chExt cx="0" cy="0"/>
        </a:xfrm>
      </p:grpSpPr>
    </p:spTree>
    <p:extLst>
      <p:ext uri="{BB962C8B-B14F-4D97-AF65-F5344CB8AC3E}">
        <p14:creationId xmlns:p14="http://schemas.microsoft.com/office/powerpoint/2010/main" val="1351511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userDrawn="1">
  <p:cSld name="Section title and description">
    <p:spTree>
      <p:nvGrpSpPr>
        <p:cNvPr id="1" name="Shape 179"/>
        <p:cNvGrpSpPr/>
        <p:nvPr/>
      </p:nvGrpSpPr>
      <p:grpSpPr>
        <a:xfrm>
          <a:off x="0" y="0"/>
          <a:ext cx="0" cy="0"/>
          <a:chOff x="0" y="0"/>
          <a:chExt cx="0" cy="0"/>
        </a:xfrm>
      </p:grpSpPr>
    </p:spTree>
    <p:extLst>
      <p:ext uri="{BB962C8B-B14F-4D97-AF65-F5344CB8AC3E}">
        <p14:creationId xmlns:p14="http://schemas.microsoft.com/office/powerpoint/2010/main" val="67260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8"/>
        <p:cNvGrpSpPr/>
        <p:nvPr/>
      </p:nvGrpSpPr>
      <p:grpSpPr>
        <a:xfrm>
          <a:off x="0" y="0"/>
          <a:ext cx="0" cy="0"/>
          <a:chOff x="0" y="0"/>
          <a:chExt cx="0" cy="0"/>
        </a:xfrm>
      </p:grpSpPr>
      <p:sp>
        <p:nvSpPr>
          <p:cNvPr id="169" name="Google Shape;169;p4"/>
          <p:cNvSpPr txBox="1">
            <a:spLocks noGrp="1"/>
          </p:cNvSpPr>
          <p:nvPr>
            <p:ph type="body" idx="1"/>
          </p:nvPr>
        </p:nvSpPr>
        <p:spPr>
          <a:xfrm>
            <a:off x="720000" y="1055850"/>
            <a:ext cx="7704000" cy="3513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1"/>
              </a:buClr>
              <a:buSzPts val="1400"/>
              <a:buChar char="●"/>
              <a:defRPr sz="1200">
                <a:solidFill>
                  <a:srgbClr val="434343"/>
                </a:solidFill>
              </a:defRPr>
            </a:lvl1pPr>
            <a:lvl2pPr marL="914400" lvl="1" indent="-317500" rtl="0">
              <a:lnSpc>
                <a:spcPct val="100000"/>
              </a:lnSpc>
              <a:spcBef>
                <a:spcPts val="1600"/>
              </a:spcBef>
              <a:spcAft>
                <a:spcPts val="0"/>
              </a:spcAft>
              <a:buClr>
                <a:srgbClr val="434343"/>
              </a:buClr>
              <a:buSzPts val="1400"/>
              <a:buChar char="○"/>
              <a:defRPr>
                <a:solidFill>
                  <a:srgbClr val="434343"/>
                </a:solidFill>
              </a:defRPr>
            </a:lvl2pPr>
            <a:lvl3pPr marL="1371600" lvl="2" indent="-317500" rtl="0">
              <a:lnSpc>
                <a:spcPct val="100000"/>
              </a:lnSpc>
              <a:spcBef>
                <a:spcPts val="1600"/>
              </a:spcBef>
              <a:spcAft>
                <a:spcPts val="0"/>
              </a:spcAft>
              <a:buClr>
                <a:srgbClr val="434343"/>
              </a:buClr>
              <a:buSzPts val="1400"/>
              <a:buChar char="■"/>
              <a:defRPr>
                <a:solidFill>
                  <a:srgbClr val="434343"/>
                </a:solidFill>
              </a:defRPr>
            </a:lvl3pPr>
            <a:lvl4pPr marL="1828800" lvl="3" indent="-317500" rtl="0">
              <a:lnSpc>
                <a:spcPct val="100000"/>
              </a:lnSpc>
              <a:spcBef>
                <a:spcPts val="1600"/>
              </a:spcBef>
              <a:spcAft>
                <a:spcPts val="0"/>
              </a:spcAft>
              <a:buClr>
                <a:srgbClr val="434343"/>
              </a:buClr>
              <a:buSzPts val="1400"/>
              <a:buChar char="●"/>
              <a:defRPr>
                <a:solidFill>
                  <a:srgbClr val="434343"/>
                </a:solidFill>
              </a:defRPr>
            </a:lvl4pPr>
            <a:lvl5pPr marL="2286000" lvl="4" indent="-317500" rtl="0">
              <a:lnSpc>
                <a:spcPct val="100000"/>
              </a:lnSpc>
              <a:spcBef>
                <a:spcPts val="1600"/>
              </a:spcBef>
              <a:spcAft>
                <a:spcPts val="0"/>
              </a:spcAft>
              <a:buClr>
                <a:srgbClr val="434343"/>
              </a:buClr>
              <a:buSzPts val="1400"/>
              <a:buChar char="○"/>
              <a:defRPr>
                <a:solidFill>
                  <a:srgbClr val="434343"/>
                </a:solidFill>
              </a:defRPr>
            </a:lvl5pPr>
            <a:lvl6pPr marL="2743200" lvl="5" indent="-317500" rtl="0">
              <a:lnSpc>
                <a:spcPct val="100000"/>
              </a:lnSpc>
              <a:spcBef>
                <a:spcPts val="1600"/>
              </a:spcBef>
              <a:spcAft>
                <a:spcPts val="0"/>
              </a:spcAft>
              <a:buClr>
                <a:srgbClr val="434343"/>
              </a:buClr>
              <a:buSzPts val="1400"/>
              <a:buChar char="■"/>
              <a:defRPr>
                <a:solidFill>
                  <a:srgbClr val="434343"/>
                </a:solidFill>
              </a:defRPr>
            </a:lvl6pPr>
            <a:lvl7pPr marL="3200400" lvl="6" indent="-317500" rtl="0">
              <a:lnSpc>
                <a:spcPct val="100000"/>
              </a:lnSpc>
              <a:spcBef>
                <a:spcPts val="1600"/>
              </a:spcBef>
              <a:spcAft>
                <a:spcPts val="0"/>
              </a:spcAft>
              <a:buClr>
                <a:srgbClr val="434343"/>
              </a:buClr>
              <a:buSzPts val="1400"/>
              <a:buChar char="●"/>
              <a:defRPr>
                <a:solidFill>
                  <a:srgbClr val="434343"/>
                </a:solidFill>
              </a:defRPr>
            </a:lvl7pPr>
            <a:lvl8pPr marL="3657600" lvl="7" indent="-317500" rtl="0">
              <a:lnSpc>
                <a:spcPct val="100000"/>
              </a:lnSpc>
              <a:spcBef>
                <a:spcPts val="1600"/>
              </a:spcBef>
              <a:spcAft>
                <a:spcPts val="0"/>
              </a:spcAft>
              <a:buClr>
                <a:srgbClr val="434343"/>
              </a:buClr>
              <a:buSzPts val="1400"/>
              <a:buChar char="○"/>
              <a:defRPr>
                <a:solidFill>
                  <a:srgbClr val="434343"/>
                </a:solidFill>
              </a:defRPr>
            </a:lvl8pPr>
            <a:lvl9pPr marL="4114800" lvl="8" indent="-317500" rtl="0">
              <a:lnSpc>
                <a:spcPct val="100000"/>
              </a:lnSpc>
              <a:spcBef>
                <a:spcPts val="1600"/>
              </a:spcBef>
              <a:spcAft>
                <a:spcPts val="1600"/>
              </a:spcAft>
              <a:buClr>
                <a:srgbClr val="434343"/>
              </a:buClr>
              <a:buSzPts val="1400"/>
              <a:buChar char="■"/>
              <a:defRPr>
                <a:solidFill>
                  <a:srgbClr val="434343"/>
                </a:solidFill>
              </a:defRPr>
            </a:lvl9pPr>
          </a:lstStyle>
          <a:p>
            <a:endParaRPr/>
          </a:p>
        </p:txBody>
      </p:sp>
      <p:pic>
        <p:nvPicPr>
          <p:cNvPr id="170" name="Google Shape;170;p4"/>
          <p:cNvPicPr preferRelativeResize="0"/>
          <p:nvPr/>
        </p:nvPicPr>
        <p:blipFill>
          <a:blip r:embed="rId2">
            <a:alphaModFix amt="66000"/>
          </a:blip>
          <a:stretch>
            <a:fillRect/>
          </a:stretch>
        </p:blipFill>
        <p:spPr>
          <a:xfrm rot="1326165" flipH="1">
            <a:off x="7658780" y="-1091242"/>
            <a:ext cx="3297389" cy="2276634"/>
          </a:xfrm>
          <a:prstGeom prst="rect">
            <a:avLst/>
          </a:prstGeom>
          <a:noFill/>
          <a:ln>
            <a:noFill/>
          </a:ln>
        </p:spPr>
      </p:pic>
      <p:pic>
        <p:nvPicPr>
          <p:cNvPr id="171" name="Google Shape;171;p4"/>
          <p:cNvPicPr preferRelativeResize="0"/>
          <p:nvPr/>
        </p:nvPicPr>
        <p:blipFill>
          <a:blip r:embed="rId3">
            <a:alphaModFix amt="67000"/>
          </a:blip>
          <a:stretch>
            <a:fillRect/>
          </a:stretch>
        </p:blipFill>
        <p:spPr>
          <a:xfrm rot="5400000" flipH="1">
            <a:off x="7116014" y="-515250"/>
            <a:ext cx="2894875" cy="2593326"/>
          </a:xfrm>
          <a:prstGeom prst="rect">
            <a:avLst/>
          </a:prstGeom>
          <a:noFill/>
          <a:ln>
            <a:noFill/>
          </a:ln>
        </p:spPr>
      </p:pic>
      <p:pic>
        <p:nvPicPr>
          <p:cNvPr id="172" name="Google Shape;172;p4"/>
          <p:cNvPicPr preferRelativeResize="0"/>
          <p:nvPr/>
        </p:nvPicPr>
        <p:blipFill>
          <a:blip r:embed="rId2">
            <a:alphaModFix amt="66000"/>
          </a:blip>
          <a:stretch>
            <a:fillRect/>
          </a:stretch>
        </p:blipFill>
        <p:spPr>
          <a:xfrm rot="5547182" flipH="1">
            <a:off x="-1959645" y="2413033"/>
            <a:ext cx="3297391" cy="2276632"/>
          </a:xfrm>
          <a:prstGeom prst="rect">
            <a:avLst/>
          </a:prstGeom>
          <a:noFill/>
          <a:ln>
            <a:noFill/>
          </a:ln>
        </p:spPr>
      </p:pic>
      <p:pic>
        <p:nvPicPr>
          <p:cNvPr id="173" name="Google Shape;173;p4"/>
          <p:cNvPicPr preferRelativeResize="0"/>
          <p:nvPr/>
        </p:nvPicPr>
        <p:blipFill>
          <a:blip r:embed="rId4">
            <a:alphaModFix amt="82000"/>
          </a:blip>
          <a:stretch>
            <a:fillRect/>
          </a:stretch>
        </p:blipFill>
        <p:spPr>
          <a:xfrm rot="7617396">
            <a:off x="7156577" y="3425249"/>
            <a:ext cx="3632874" cy="2999026"/>
          </a:xfrm>
          <a:prstGeom prst="rect">
            <a:avLst/>
          </a:prstGeom>
          <a:noFill/>
          <a:ln>
            <a:noFill/>
          </a:ln>
        </p:spPr>
      </p:pic>
      <p:grpSp>
        <p:nvGrpSpPr>
          <p:cNvPr id="174" name="Google Shape;174;p4"/>
          <p:cNvGrpSpPr/>
          <p:nvPr/>
        </p:nvGrpSpPr>
        <p:grpSpPr>
          <a:xfrm>
            <a:off x="-624370" y="1649584"/>
            <a:ext cx="1344377" cy="1995312"/>
            <a:chOff x="272875" y="1527563"/>
            <a:chExt cx="255950" cy="455000"/>
          </a:xfrm>
        </p:grpSpPr>
        <p:sp>
          <p:nvSpPr>
            <p:cNvPr id="175" name="Google Shape;175;p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210;p4"/>
          <p:cNvSpPr/>
          <p:nvPr/>
        </p:nvSpPr>
        <p:spPr>
          <a:xfrm rot="2491995">
            <a:off x="8061861" y="3895420"/>
            <a:ext cx="2265111" cy="2165862"/>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extLst>
      <p:ext uri="{BB962C8B-B14F-4D97-AF65-F5344CB8AC3E}">
        <p14:creationId xmlns:p14="http://schemas.microsoft.com/office/powerpoint/2010/main" val="3858860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67"/>
        <p:cNvGrpSpPr/>
        <p:nvPr/>
      </p:nvGrpSpPr>
      <p:grpSpPr>
        <a:xfrm>
          <a:off x="0" y="0"/>
          <a:ext cx="0" cy="0"/>
          <a:chOff x="0" y="0"/>
          <a:chExt cx="0" cy="0"/>
        </a:xfrm>
      </p:grpSpPr>
      <p:pic>
        <p:nvPicPr>
          <p:cNvPr id="668" name="Google Shape;668;p13"/>
          <p:cNvPicPr preferRelativeResize="0"/>
          <p:nvPr/>
        </p:nvPicPr>
        <p:blipFill>
          <a:blip r:embed="rId2">
            <a:alphaModFix amt="66000"/>
          </a:blip>
          <a:stretch>
            <a:fillRect/>
          </a:stretch>
        </p:blipFill>
        <p:spPr>
          <a:xfrm rot="-1538275" flipH="1">
            <a:off x="-1241959" y="-985041"/>
            <a:ext cx="3297390" cy="2276635"/>
          </a:xfrm>
          <a:prstGeom prst="rect">
            <a:avLst/>
          </a:prstGeom>
          <a:noFill/>
          <a:ln>
            <a:noFill/>
          </a:ln>
        </p:spPr>
      </p:pic>
      <p:sp>
        <p:nvSpPr>
          <p:cNvPr id="669" name="Google Shape;669;p13"/>
          <p:cNvSpPr/>
          <p:nvPr/>
        </p:nvSpPr>
        <p:spPr>
          <a:xfrm rot="3011561">
            <a:off x="8474812" y="4330185"/>
            <a:ext cx="1345837" cy="1286867"/>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 name="Google Shape;670;p13"/>
          <p:cNvGrpSpPr/>
          <p:nvPr/>
        </p:nvGrpSpPr>
        <p:grpSpPr>
          <a:xfrm rot="3559955">
            <a:off x="-42012" y="-631342"/>
            <a:ext cx="1344348" cy="1995332"/>
            <a:chOff x="272875" y="1527563"/>
            <a:chExt cx="255950" cy="455000"/>
          </a:xfrm>
        </p:grpSpPr>
        <p:sp>
          <p:nvSpPr>
            <p:cNvPr id="671" name="Google Shape;671;p1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06" name="Google Shape;706;p13"/>
          <p:cNvPicPr preferRelativeResize="0"/>
          <p:nvPr/>
        </p:nvPicPr>
        <p:blipFill>
          <a:blip r:embed="rId3">
            <a:alphaModFix amt="74000"/>
          </a:blip>
          <a:stretch>
            <a:fillRect/>
          </a:stretch>
        </p:blipFill>
        <p:spPr>
          <a:xfrm rot="-10024386">
            <a:off x="7156213" y="-1143378"/>
            <a:ext cx="2894879" cy="2593329"/>
          </a:xfrm>
          <a:prstGeom prst="rect">
            <a:avLst/>
          </a:prstGeom>
          <a:noFill/>
          <a:ln>
            <a:noFill/>
          </a:ln>
        </p:spPr>
      </p:pic>
      <p:pic>
        <p:nvPicPr>
          <p:cNvPr id="707" name="Google Shape;707;p13"/>
          <p:cNvPicPr preferRelativeResize="0"/>
          <p:nvPr/>
        </p:nvPicPr>
        <p:blipFill>
          <a:blip r:embed="rId4">
            <a:alphaModFix amt="74000"/>
          </a:blip>
          <a:stretch>
            <a:fillRect/>
          </a:stretch>
        </p:blipFill>
        <p:spPr>
          <a:xfrm rot="-7120613" flipH="1">
            <a:off x="5305666" y="-1758350"/>
            <a:ext cx="2894876" cy="2593327"/>
          </a:xfrm>
          <a:prstGeom prst="rect">
            <a:avLst/>
          </a:prstGeom>
          <a:noFill/>
          <a:ln>
            <a:noFill/>
          </a:ln>
        </p:spPr>
      </p:pic>
      <p:sp>
        <p:nvSpPr>
          <p:cNvPr id="708" name="Google Shape;708;p13"/>
          <p:cNvSpPr txBox="1">
            <a:spLocks noGrp="1"/>
          </p:cNvSpPr>
          <p:nvPr>
            <p:ph type="title" hasCustomPrompt="1"/>
          </p:nvPr>
        </p:nvSpPr>
        <p:spPr>
          <a:xfrm>
            <a:off x="3170031" y="3417401"/>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09" name="Google Shape;709;p13"/>
          <p:cNvSpPr txBox="1">
            <a:spLocks noGrp="1"/>
          </p:cNvSpPr>
          <p:nvPr>
            <p:ph type="title" idx="2" hasCustomPrompt="1"/>
          </p:nvPr>
        </p:nvSpPr>
        <p:spPr>
          <a:xfrm>
            <a:off x="5686543" y="3417401"/>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0" name="Google Shape;710;p13"/>
          <p:cNvSpPr txBox="1">
            <a:spLocks noGrp="1"/>
          </p:cNvSpPr>
          <p:nvPr>
            <p:ph type="title" idx="3" hasCustomPrompt="1"/>
          </p:nvPr>
        </p:nvSpPr>
        <p:spPr>
          <a:xfrm>
            <a:off x="5697526" y="1667000"/>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1" name="Google Shape;711;p13"/>
          <p:cNvSpPr txBox="1">
            <a:spLocks noGrp="1"/>
          </p:cNvSpPr>
          <p:nvPr>
            <p:ph type="title" idx="4" hasCustomPrompt="1"/>
          </p:nvPr>
        </p:nvSpPr>
        <p:spPr>
          <a:xfrm>
            <a:off x="637282" y="3444201"/>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2" name="Google Shape;712;p13"/>
          <p:cNvSpPr txBox="1">
            <a:spLocks noGrp="1"/>
          </p:cNvSpPr>
          <p:nvPr>
            <p:ph type="title" idx="5" hasCustomPrompt="1"/>
          </p:nvPr>
        </p:nvSpPr>
        <p:spPr>
          <a:xfrm>
            <a:off x="637282" y="1667000"/>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3" name="Google Shape;713;p13"/>
          <p:cNvSpPr txBox="1">
            <a:spLocks noGrp="1"/>
          </p:cNvSpPr>
          <p:nvPr>
            <p:ph type="title" idx="6" hasCustomPrompt="1"/>
          </p:nvPr>
        </p:nvSpPr>
        <p:spPr>
          <a:xfrm>
            <a:off x="3170031" y="1667000"/>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4" name="Google Shape;714;p13"/>
          <p:cNvSpPr txBox="1">
            <a:spLocks noGrp="1"/>
          </p:cNvSpPr>
          <p:nvPr>
            <p:ph type="ctrTitle" idx="7"/>
          </p:nvPr>
        </p:nvSpPr>
        <p:spPr>
          <a:xfrm>
            <a:off x="4160248" y="326740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15" name="Google Shape;715;p13"/>
          <p:cNvSpPr txBox="1">
            <a:spLocks noGrp="1"/>
          </p:cNvSpPr>
          <p:nvPr>
            <p:ph type="subTitle" idx="1"/>
          </p:nvPr>
        </p:nvSpPr>
        <p:spPr>
          <a:xfrm>
            <a:off x="4160247" y="3572896"/>
            <a:ext cx="1821000" cy="81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16" name="Google Shape;716;p13"/>
          <p:cNvSpPr txBox="1">
            <a:spLocks noGrp="1"/>
          </p:cNvSpPr>
          <p:nvPr>
            <p:ph type="ctrTitle" idx="8"/>
          </p:nvPr>
        </p:nvSpPr>
        <p:spPr>
          <a:xfrm>
            <a:off x="6688381" y="326740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17" name="Google Shape;717;p13"/>
          <p:cNvSpPr txBox="1">
            <a:spLocks noGrp="1"/>
          </p:cNvSpPr>
          <p:nvPr>
            <p:ph type="subTitle" idx="9"/>
          </p:nvPr>
        </p:nvSpPr>
        <p:spPr>
          <a:xfrm>
            <a:off x="6688378" y="3572896"/>
            <a:ext cx="1821000" cy="81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18" name="Google Shape;718;p13"/>
          <p:cNvSpPr/>
          <p:nvPr/>
        </p:nvSpPr>
        <p:spPr>
          <a:xfrm>
            <a:off x="1150175" y="2700900"/>
            <a:ext cx="2525" cy="25"/>
          </a:xfrm>
          <a:custGeom>
            <a:avLst/>
            <a:gdLst/>
            <a:ahLst/>
            <a:cxnLst/>
            <a:rect l="l" t="t" r="r" b="b"/>
            <a:pathLst>
              <a:path w="101" h="1" extrusionOk="0">
                <a:moveTo>
                  <a:pt x="101" y="1"/>
                </a:moveTo>
                <a:lnTo>
                  <a:pt x="0" y="1"/>
                </a:lnTo>
                <a:lnTo>
                  <a:pt x="0" y="1"/>
                </a:lnTo>
                <a:close/>
              </a:path>
            </a:pathLst>
          </a:custGeom>
          <a:solidFill>
            <a:srgbClr val="CEF2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719" name="Google Shape;719;p13"/>
          <p:cNvSpPr txBox="1">
            <a:spLocks noGrp="1"/>
          </p:cNvSpPr>
          <p:nvPr>
            <p:ph type="ctrTitle" idx="13"/>
          </p:nvPr>
        </p:nvSpPr>
        <p:spPr>
          <a:xfrm>
            <a:off x="6688650" y="149005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20" name="Google Shape;720;p13"/>
          <p:cNvSpPr txBox="1">
            <a:spLocks noGrp="1"/>
          </p:cNvSpPr>
          <p:nvPr>
            <p:ph type="subTitle" idx="14"/>
          </p:nvPr>
        </p:nvSpPr>
        <p:spPr>
          <a:xfrm>
            <a:off x="6688665" y="1791550"/>
            <a:ext cx="1821000" cy="79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1" name="Google Shape;721;p13"/>
          <p:cNvSpPr txBox="1">
            <a:spLocks noGrp="1"/>
          </p:cNvSpPr>
          <p:nvPr>
            <p:ph type="ctrTitle" idx="15"/>
          </p:nvPr>
        </p:nvSpPr>
        <p:spPr>
          <a:xfrm>
            <a:off x="1622668" y="326740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22" name="Google Shape;722;p13"/>
          <p:cNvSpPr txBox="1">
            <a:spLocks noGrp="1"/>
          </p:cNvSpPr>
          <p:nvPr>
            <p:ph type="subTitle" idx="16"/>
          </p:nvPr>
        </p:nvSpPr>
        <p:spPr>
          <a:xfrm>
            <a:off x="1622669" y="3572896"/>
            <a:ext cx="1821000" cy="81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3" name="Google Shape;723;p13"/>
          <p:cNvSpPr txBox="1">
            <a:spLocks noGrp="1"/>
          </p:cNvSpPr>
          <p:nvPr>
            <p:ph type="ctrTitle" idx="17"/>
          </p:nvPr>
        </p:nvSpPr>
        <p:spPr>
          <a:xfrm>
            <a:off x="1622668" y="149005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24" name="Google Shape;724;p13"/>
          <p:cNvSpPr txBox="1">
            <a:spLocks noGrp="1"/>
          </p:cNvSpPr>
          <p:nvPr>
            <p:ph type="subTitle" idx="18"/>
          </p:nvPr>
        </p:nvSpPr>
        <p:spPr>
          <a:xfrm>
            <a:off x="1622669" y="1791550"/>
            <a:ext cx="1821000" cy="79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5" name="Google Shape;725;p13"/>
          <p:cNvSpPr txBox="1">
            <a:spLocks noGrp="1"/>
          </p:cNvSpPr>
          <p:nvPr>
            <p:ph type="ctrTitle" idx="19"/>
          </p:nvPr>
        </p:nvSpPr>
        <p:spPr>
          <a:xfrm>
            <a:off x="4160243" y="149005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26" name="Google Shape;726;p13"/>
          <p:cNvSpPr txBox="1">
            <a:spLocks noGrp="1"/>
          </p:cNvSpPr>
          <p:nvPr>
            <p:ph type="subTitle" idx="20"/>
          </p:nvPr>
        </p:nvSpPr>
        <p:spPr>
          <a:xfrm>
            <a:off x="4160258" y="1791550"/>
            <a:ext cx="1821000" cy="79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7" name="Google Shape;727;p13"/>
          <p:cNvSpPr txBox="1">
            <a:spLocks noGrp="1"/>
          </p:cNvSpPr>
          <p:nvPr>
            <p:ph type="ctrTitle" idx="21"/>
          </p:nvPr>
        </p:nvSpPr>
        <p:spPr>
          <a:xfrm>
            <a:off x="720000" y="342524"/>
            <a:ext cx="77040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extLst>
      <p:ext uri="{BB962C8B-B14F-4D97-AF65-F5344CB8AC3E}">
        <p14:creationId xmlns:p14="http://schemas.microsoft.com/office/powerpoint/2010/main" val="1530105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9789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966"/>
        <p:cNvGrpSpPr/>
        <p:nvPr/>
      </p:nvGrpSpPr>
      <p:grpSpPr>
        <a:xfrm>
          <a:off x="0" y="0"/>
          <a:ext cx="0" cy="0"/>
          <a:chOff x="0" y="0"/>
          <a:chExt cx="0" cy="0"/>
        </a:xfrm>
      </p:grpSpPr>
      <p:grpSp>
        <p:nvGrpSpPr>
          <p:cNvPr id="967" name="Google Shape;967;p18"/>
          <p:cNvGrpSpPr/>
          <p:nvPr/>
        </p:nvGrpSpPr>
        <p:grpSpPr>
          <a:xfrm>
            <a:off x="-1680776" y="-4224695"/>
            <a:ext cx="16179801" cy="13950337"/>
            <a:chOff x="-1680776" y="-4224695"/>
            <a:chExt cx="16179801" cy="13950337"/>
          </a:xfrm>
        </p:grpSpPr>
        <p:pic>
          <p:nvPicPr>
            <p:cNvPr id="968" name="Google Shape;968;p18"/>
            <p:cNvPicPr preferRelativeResize="0"/>
            <p:nvPr/>
          </p:nvPicPr>
          <p:blipFill>
            <a:blip r:embed="rId2">
              <a:alphaModFix/>
            </a:blip>
            <a:stretch>
              <a:fillRect/>
            </a:stretch>
          </p:blipFill>
          <p:spPr>
            <a:xfrm rot="-3224823">
              <a:off x="-140037" y="3490385"/>
              <a:ext cx="5882028" cy="4855725"/>
            </a:xfrm>
            <a:prstGeom prst="rect">
              <a:avLst/>
            </a:prstGeom>
            <a:noFill/>
            <a:ln>
              <a:noFill/>
            </a:ln>
          </p:spPr>
        </p:pic>
        <p:pic>
          <p:nvPicPr>
            <p:cNvPr id="969" name="Google Shape;969;p18"/>
            <p:cNvPicPr preferRelativeResize="0"/>
            <p:nvPr/>
          </p:nvPicPr>
          <p:blipFill>
            <a:blip r:embed="rId3">
              <a:alphaModFix amt="56000"/>
            </a:blip>
            <a:stretch>
              <a:fillRect/>
            </a:stretch>
          </p:blipFill>
          <p:spPr>
            <a:xfrm rot="10800000" flipH="1">
              <a:off x="7048980" y="-1210521"/>
              <a:ext cx="6114874" cy="5143500"/>
            </a:xfrm>
            <a:prstGeom prst="rect">
              <a:avLst/>
            </a:prstGeom>
            <a:noFill/>
            <a:ln>
              <a:noFill/>
            </a:ln>
          </p:spPr>
        </p:pic>
        <p:pic>
          <p:nvPicPr>
            <p:cNvPr id="970" name="Google Shape;970;p18"/>
            <p:cNvPicPr preferRelativeResize="0"/>
            <p:nvPr/>
          </p:nvPicPr>
          <p:blipFill>
            <a:blip r:embed="rId4">
              <a:alphaModFix amt="52000"/>
            </a:blip>
            <a:stretch>
              <a:fillRect/>
            </a:stretch>
          </p:blipFill>
          <p:spPr>
            <a:xfrm rot="5400000">
              <a:off x="5834261" y="-3262046"/>
              <a:ext cx="4474637" cy="5143502"/>
            </a:xfrm>
            <a:prstGeom prst="rect">
              <a:avLst/>
            </a:prstGeom>
            <a:noFill/>
            <a:ln>
              <a:noFill/>
            </a:ln>
          </p:spPr>
        </p:pic>
        <p:pic>
          <p:nvPicPr>
            <p:cNvPr id="971" name="Google Shape;971;p18"/>
            <p:cNvPicPr preferRelativeResize="0"/>
            <p:nvPr/>
          </p:nvPicPr>
          <p:blipFill>
            <a:blip r:embed="rId5">
              <a:alphaModFix amt="47000"/>
            </a:blip>
            <a:stretch>
              <a:fillRect/>
            </a:stretch>
          </p:blipFill>
          <p:spPr>
            <a:xfrm rot="-1342742">
              <a:off x="-977911" y="-3287812"/>
              <a:ext cx="5882021" cy="4855724"/>
            </a:xfrm>
            <a:prstGeom prst="rect">
              <a:avLst/>
            </a:prstGeom>
            <a:noFill/>
            <a:ln>
              <a:noFill/>
            </a:ln>
          </p:spPr>
        </p:pic>
        <p:pic>
          <p:nvPicPr>
            <p:cNvPr id="972" name="Google Shape;972;p18"/>
            <p:cNvPicPr preferRelativeResize="0"/>
            <p:nvPr/>
          </p:nvPicPr>
          <p:blipFill>
            <a:blip r:embed="rId6">
              <a:alphaModFix amt="58000"/>
            </a:blip>
            <a:stretch>
              <a:fillRect/>
            </a:stretch>
          </p:blipFill>
          <p:spPr>
            <a:xfrm rot="10599510">
              <a:off x="-546556" y="1325195"/>
              <a:ext cx="1787179" cy="4287368"/>
            </a:xfrm>
            <a:prstGeom prst="rect">
              <a:avLst/>
            </a:prstGeom>
            <a:noFill/>
            <a:ln>
              <a:noFill/>
            </a:ln>
          </p:spPr>
        </p:pic>
        <p:pic>
          <p:nvPicPr>
            <p:cNvPr id="973" name="Google Shape;973;p18"/>
            <p:cNvPicPr preferRelativeResize="0"/>
            <p:nvPr/>
          </p:nvPicPr>
          <p:blipFill>
            <a:blip r:embed="rId7">
              <a:alphaModFix amt="45000"/>
            </a:blip>
            <a:stretch>
              <a:fillRect/>
            </a:stretch>
          </p:blipFill>
          <p:spPr>
            <a:xfrm rot="380280">
              <a:off x="6197600" y="3797979"/>
              <a:ext cx="8158655" cy="3038274"/>
            </a:xfrm>
            <a:prstGeom prst="rect">
              <a:avLst/>
            </a:prstGeom>
            <a:noFill/>
            <a:ln>
              <a:noFill/>
            </a:ln>
          </p:spPr>
        </p:pic>
      </p:grpSp>
      <p:sp>
        <p:nvSpPr>
          <p:cNvPr id="974" name="Google Shape;974;p18"/>
          <p:cNvSpPr txBox="1">
            <a:spLocks noGrp="1"/>
          </p:cNvSpPr>
          <p:nvPr>
            <p:ph type="title"/>
          </p:nvPr>
        </p:nvSpPr>
        <p:spPr>
          <a:xfrm>
            <a:off x="2290050" y="3076083"/>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75" name="Google Shape;975;p18"/>
          <p:cNvSpPr txBox="1">
            <a:spLocks noGrp="1"/>
          </p:cNvSpPr>
          <p:nvPr>
            <p:ph type="subTitle" idx="1"/>
          </p:nvPr>
        </p:nvSpPr>
        <p:spPr>
          <a:xfrm>
            <a:off x="1605150" y="1547033"/>
            <a:ext cx="5933700" cy="180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976" name="Google Shape;976;p18"/>
          <p:cNvGrpSpPr/>
          <p:nvPr/>
        </p:nvGrpSpPr>
        <p:grpSpPr>
          <a:xfrm rot="5400065">
            <a:off x="8667137" y="-1129839"/>
            <a:ext cx="1344377" cy="1995312"/>
            <a:chOff x="272875" y="1527563"/>
            <a:chExt cx="255950" cy="455000"/>
          </a:xfrm>
        </p:grpSpPr>
        <p:sp>
          <p:nvSpPr>
            <p:cNvPr id="977" name="Google Shape;977;p1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2" name="Google Shape;1012;p18"/>
          <p:cNvSpPr/>
          <p:nvPr/>
        </p:nvSpPr>
        <p:spPr>
          <a:xfrm rot="-7373435">
            <a:off x="-1518218" y="3027895"/>
            <a:ext cx="2265005" cy="216576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68926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183"/>
        <p:cNvGrpSpPr/>
        <p:nvPr/>
      </p:nvGrpSpPr>
      <p:grpSpPr>
        <a:xfrm>
          <a:off x="0" y="0"/>
          <a:ext cx="0" cy="0"/>
          <a:chOff x="0" y="0"/>
          <a:chExt cx="0" cy="0"/>
        </a:xfrm>
      </p:grpSpPr>
      <p:sp>
        <p:nvSpPr>
          <p:cNvPr id="1184" name="Google Shape;1184;p21"/>
          <p:cNvSpPr txBox="1">
            <a:spLocks noGrp="1"/>
          </p:cNvSpPr>
          <p:nvPr>
            <p:ph type="title"/>
          </p:nvPr>
        </p:nvSpPr>
        <p:spPr>
          <a:xfrm>
            <a:off x="1698617" y="1400049"/>
            <a:ext cx="2867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85" name="Google Shape;1185;p21"/>
          <p:cNvSpPr txBox="1">
            <a:spLocks noGrp="1"/>
          </p:cNvSpPr>
          <p:nvPr>
            <p:ph type="subTitle" idx="1"/>
          </p:nvPr>
        </p:nvSpPr>
        <p:spPr>
          <a:xfrm>
            <a:off x="1698617" y="2015470"/>
            <a:ext cx="2867100" cy="91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86" name="Google Shape;1186;p21"/>
          <p:cNvSpPr txBox="1">
            <a:spLocks noGrp="1"/>
          </p:cNvSpPr>
          <p:nvPr>
            <p:ph type="title" idx="2"/>
          </p:nvPr>
        </p:nvSpPr>
        <p:spPr>
          <a:xfrm flipH="1">
            <a:off x="4593236" y="1400049"/>
            <a:ext cx="28671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87" name="Google Shape;1187;p21"/>
          <p:cNvSpPr txBox="1">
            <a:spLocks noGrp="1"/>
          </p:cNvSpPr>
          <p:nvPr>
            <p:ph type="subTitle" idx="3"/>
          </p:nvPr>
        </p:nvSpPr>
        <p:spPr>
          <a:xfrm>
            <a:off x="4593236" y="2015470"/>
            <a:ext cx="2867100" cy="912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88" name="Google Shape;1188;p21"/>
          <p:cNvSpPr txBox="1">
            <a:spLocks noGrp="1"/>
          </p:cNvSpPr>
          <p:nvPr>
            <p:ph type="title" idx="4"/>
          </p:nvPr>
        </p:nvSpPr>
        <p:spPr>
          <a:xfrm>
            <a:off x="1698617" y="3004407"/>
            <a:ext cx="2867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89" name="Google Shape;1189;p21"/>
          <p:cNvSpPr txBox="1">
            <a:spLocks noGrp="1"/>
          </p:cNvSpPr>
          <p:nvPr>
            <p:ph type="subTitle" idx="5"/>
          </p:nvPr>
        </p:nvSpPr>
        <p:spPr>
          <a:xfrm>
            <a:off x="1698617" y="3619626"/>
            <a:ext cx="2867100" cy="91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90" name="Google Shape;1190;p21"/>
          <p:cNvSpPr txBox="1">
            <a:spLocks noGrp="1"/>
          </p:cNvSpPr>
          <p:nvPr>
            <p:ph type="title" idx="6"/>
          </p:nvPr>
        </p:nvSpPr>
        <p:spPr>
          <a:xfrm flipH="1">
            <a:off x="4593236" y="3004407"/>
            <a:ext cx="28671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91" name="Google Shape;1191;p21"/>
          <p:cNvSpPr txBox="1">
            <a:spLocks noGrp="1"/>
          </p:cNvSpPr>
          <p:nvPr>
            <p:ph type="subTitle" idx="7"/>
          </p:nvPr>
        </p:nvSpPr>
        <p:spPr>
          <a:xfrm>
            <a:off x="4593236" y="3619626"/>
            <a:ext cx="2867100" cy="912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1192" name="Google Shape;1192;p21"/>
          <p:cNvPicPr preferRelativeResize="0"/>
          <p:nvPr/>
        </p:nvPicPr>
        <p:blipFill>
          <a:blip r:embed="rId2">
            <a:alphaModFix amt="47000"/>
          </a:blip>
          <a:stretch>
            <a:fillRect/>
          </a:stretch>
        </p:blipFill>
        <p:spPr>
          <a:xfrm rot="1331770">
            <a:off x="-1977764" y="3821949"/>
            <a:ext cx="2989902" cy="2468226"/>
          </a:xfrm>
          <a:prstGeom prst="rect">
            <a:avLst/>
          </a:prstGeom>
          <a:noFill/>
          <a:ln>
            <a:noFill/>
          </a:ln>
        </p:spPr>
      </p:pic>
      <p:grpSp>
        <p:nvGrpSpPr>
          <p:cNvPr id="1193" name="Google Shape;1193;p21"/>
          <p:cNvGrpSpPr/>
          <p:nvPr/>
        </p:nvGrpSpPr>
        <p:grpSpPr>
          <a:xfrm rot="-987768">
            <a:off x="-733895" y="3875634"/>
            <a:ext cx="1344359" cy="1995308"/>
            <a:chOff x="272875" y="1527563"/>
            <a:chExt cx="255950" cy="455000"/>
          </a:xfrm>
        </p:grpSpPr>
        <p:sp>
          <p:nvSpPr>
            <p:cNvPr id="1194" name="Google Shape;1194;p2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1"/>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1"/>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1"/>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1"/>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1"/>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1"/>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29" name="Google Shape;1229;p21"/>
          <p:cNvPicPr preferRelativeResize="0"/>
          <p:nvPr/>
        </p:nvPicPr>
        <p:blipFill>
          <a:blip r:embed="rId3">
            <a:alphaModFix amt="74000"/>
          </a:blip>
          <a:stretch>
            <a:fillRect/>
          </a:stretch>
        </p:blipFill>
        <p:spPr>
          <a:xfrm flipH="1">
            <a:off x="7809444" y="4139664"/>
            <a:ext cx="2894870" cy="2593321"/>
          </a:xfrm>
          <a:prstGeom prst="rect">
            <a:avLst/>
          </a:prstGeom>
          <a:noFill/>
          <a:ln>
            <a:noFill/>
          </a:ln>
        </p:spPr>
      </p:pic>
      <p:pic>
        <p:nvPicPr>
          <p:cNvPr id="1230" name="Google Shape;1230;p21"/>
          <p:cNvPicPr preferRelativeResize="0"/>
          <p:nvPr/>
        </p:nvPicPr>
        <p:blipFill>
          <a:blip r:embed="rId4">
            <a:alphaModFix amt="62000"/>
          </a:blip>
          <a:stretch>
            <a:fillRect/>
          </a:stretch>
        </p:blipFill>
        <p:spPr>
          <a:xfrm rot="9368145" flipH="1">
            <a:off x="-1509155" y="-1246007"/>
            <a:ext cx="2894870" cy="2593321"/>
          </a:xfrm>
          <a:prstGeom prst="rect">
            <a:avLst/>
          </a:prstGeom>
          <a:noFill/>
          <a:ln>
            <a:noFill/>
          </a:ln>
        </p:spPr>
      </p:pic>
      <p:grpSp>
        <p:nvGrpSpPr>
          <p:cNvPr id="1231" name="Google Shape;1231;p21"/>
          <p:cNvGrpSpPr/>
          <p:nvPr/>
        </p:nvGrpSpPr>
        <p:grpSpPr>
          <a:xfrm rot="5400065">
            <a:off x="8667137" y="-1129839"/>
            <a:ext cx="1344377" cy="1995312"/>
            <a:chOff x="272875" y="1527563"/>
            <a:chExt cx="255950" cy="455000"/>
          </a:xfrm>
        </p:grpSpPr>
        <p:sp>
          <p:nvSpPr>
            <p:cNvPr id="1232" name="Google Shape;1232;p2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1"/>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1"/>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1"/>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1"/>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1"/>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1"/>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67" name="Google Shape;1267;p21"/>
          <p:cNvPicPr preferRelativeResize="0"/>
          <p:nvPr/>
        </p:nvPicPr>
        <p:blipFill>
          <a:blip r:embed="rId2">
            <a:alphaModFix amt="47000"/>
          </a:blip>
          <a:stretch>
            <a:fillRect/>
          </a:stretch>
        </p:blipFill>
        <p:spPr>
          <a:xfrm rot="-10643014">
            <a:off x="7943421" y="-1509312"/>
            <a:ext cx="2989903" cy="2468227"/>
          </a:xfrm>
          <a:prstGeom prst="rect">
            <a:avLst/>
          </a:prstGeom>
          <a:noFill/>
          <a:ln>
            <a:noFill/>
          </a:ln>
        </p:spPr>
      </p:pic>
      <p:sp>
        <p:nvSpPr>
          <p:cNvPr id="1268" name="Google Shape;1268;p21"/>
          <p:cNvSpPr txBox="1">
            <a:spLocks noGrp="1"/>
          </p:cNvSpPr>
          <p:nvPr>
            <p:ph type="ctrTitle" idx="8"/>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
        <p:nvSpPr>
          <p:cNvPr id="1269" name="Google Shape;1269;p21"/>
          <p:cNvSpPr/>
          <p:nvPr/>
        </p:nvSpPr>
        <p:spPr>
          <a:xfrm rot="-7373435">
            <a:off x="-1518218" y="3027895"/>
            <a:ext cx="2265005" cy="216576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6166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578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729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D28AFCA0-8392-426D-B17B-44E436961E4E}" type="datetimeFigureOut">
              <a:rPr lang="en-US" smtClean="0"/>
              <a:t>6/10/2022</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CF5173EB-D75B-49DC-8703-0B33855A70D3}" type="slidenum">
              <a:rPr lang="en-US" smtClean="0"/>
              <a:t>‹#›</a:t>
            </a:fld>
            <a:endParaRPr lang="en-US"/>
          </a:p>
        </p:txBody>
      </p:sp>
    </p:spTree>
    <p:extLst>
      <p:ext uri="{BB962C8B-B14F-4D97-AF65-F5344CB8AC3E}">
        <p14:creationId xmlns:p14="http://schemas.microsoft.com/office/powerpoint/2010/main" val="4085181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4637"/>
          </a:xfrm>
          <a:prstGeom prst="rect">
            <a:avLst/>
          </a:prstGeom>
        </p:spPr>
        <p:txBody>
          <a:bodyPr/>
          <a:lstStyle/>
          <a:p>
            <a:fld id="{D28AFCA0-8392-426D-B17B-44E436961E4E}" type="datetimeFigureOut">
              <a:rPr lang="en-US" smtClean="0"/>
              <a:t>6/10/2022</a:t>
            </a:fld>
            <a:endParaRPr lang="en-US"/>
          </a:p>
        </p:txBody>
      </p:sp>
      <p:sp>
        <p:nvSpPr>
          <p:cNvPr id="8" name="Footer Placeholder 7"/>
          <p:cNvSpPr>
            <a:spLocks noGrp="1"/>
          </p:cNvSpPr>
          <p:nvPr>
            <p:ph type="ftr" sz="quarter" idx="11"/>
          </p:nvPr>
        </p:nvSpPr>
        <p:spPr>
          <a:xfrm>
            <a:off x="3124200" y="4767263"/>
            <a:ext cx="2895600" cy="274637"/>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4637"/>
          </a:xfrm>
          <a:prstGeom prst="rect">
            <a:avLst/>
          </a:prstGeom>
        </p:spPr>
        <p:txBody>
          <a:bodyPr/>
          <a:lstStyle/>
          <a:p>
            <a:fld id="{CF5173EB-D75B-49DC-8703-0B33855A70D3}" type="slidenum">
              <a:rPr lang="en-US" smtClean="0"/>
              <a:t>‹#›</a:t>
            </a:fld>
            <a:endParaRPr lang="en-US"/>
          </a:p>
        </p:txBody>
      </p:sp>
    </p:spTree>
    <p:extLst>
      <p:ext uri="{BB962C8B-B14F-4D97-AF65-F5344CB8AC3E}">
        <p14:creationId xmlns:p14="http://schemas.microsoft.com/office/powerpoint/2010/main" val="2530278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4637"/>
          </a:xfrm>
          <a:prstGeom prst="rect">
            <a:avLst/>
          </a:prstGeom>
        </p:spPr>
        <p:txBody>
          <a:bodyPr/>
          <a:lstStyle/>
          <a:p>
            <a:fld id="{D28AFCA0-8392-426D-B17B-44E436961E4E}" type="datetimeFigureOut">
              <a:rPr lang="en-US" smtClean="0"/>
              <a:t>6/10/2022</a:t>
            </a:fld>
            <a:endParaRPr lang="en-US"/>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4637"/>
          </a:xfrm>
          <a:prstGeom prst="rect">
            <a:avLst/>
          </a:prstGeom>
        </p:spPr>
        <p:txBody>
          <a:bodyPr/>
          <a:lstStyle/>
          <a:p>
            <a:fld id="{CF5173EB-D75B-49DC-8703-0B33855A70D3}" type="slidenum">
              <a:rPr lang="en-US" smtClean="0"/>
              <a:t>‹#›</a:t>
            </a:fld>
            <a:endParaRPr lang="en-US"/>
          </a:p>
        </p:txBody>
      </p:sp>
    </p:spTree>
    <p:extLst>
      <p:ext uri="{BB962C8B-B14F-4D97-AF65-F5344CB8AC3E}">
        <p14:creationId xmlns:p14="http://schemas.microsoft.com/office/powerpoint/2010/main" val="3933169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fld id="{D28AFCA0-8392-426D-B17B-44E436961E4E}" type="datetimeFigureOut">
              <a:rPr lang="en-US" smtClean="0"/>
              <a:t>6/10/2022</a:t>
            </a:fld>
            <a:endParaRPr lang="en-US"/>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4637"/>
          </a:xfrm>
          <a:prstGeom prst="rect">
            <a:avLst/>
          </a:prstGeom>
        </p:spPr>
        <p:txBody>
          <a:bodyPr/>
          <a:lstStyle/>
          <a:p>
            <a:fld id="{CF5173EB-D75B-49DC-8703-0B33855A70D3}" type="slidenum">
              <a:rPr lang="en-US" smtClean="0"/>
              <a:t>‹#›</a:t>
            </a:fld>
            <a:endParaRPr lang="en-US"/>
          </a:p>
        </p:txBody>
      </p:sp>
    </p:spTree>
    <p:extLst>
      <p:ext uri="{BB962C8B-B14F-4D97-AF65-F5344CB8AC3E}">
        <p14:creationId xmlns:p14="http://schemas.microsoft.com/office/powerpoint/2010/main" val="3217781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D28AFCA0-8392-426D-B17B-44E436961E4E}" type="datetimeFigureOut">
              <a:rPr lang="en-US" smtClean="0"/>
              <a:t>6/10/2022</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CF5173EB-D75B-49DC-8703-0B33855A70D3}" type="slidenum">
              <a:rPr lang="en-US" smtClean="0"/>
              <a:t>‹#›</a:t>
            </a:fld>
            <a:endParaRPr lang="en-US"/>
          </a:p>
        </p:txBody>
      </p:sp>
    </p:spTree>
    <p:extLst>
      <p:ext uri="{BB962C8B-B14F-4D97-AF65-F5344CB8AC3E}">
        <p14:creationId xmlns:p14="http://schemas.microsoft.com/office/powerpoint/2010/main" val="86100318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theme" Target="../theme/theme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25894"/>
      </p:ext>
    </p:extLst>
  </p:cSld>
  <p:clrMap bg1="lt1" tx1="dk1" bg2="lt2" tx2="dk2" accent1="accent1" accent2="accent2" accent3="accent3" accent4="accent4" accent5="accent5" accent6="accent6" hlink="hlink" folHlink="folHlink"/>
  <p:sldLayoutIdLst>
    <p:sldLayoutId id="214748365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4643669"/>
            <a:ext cx="9143244" cy="499831"/>
          </a:xfrm>
          <a:prstGeom prst="rect">
            <a:avLst/>
          </a:prstGeom>
        </p:spPr>
      </p:pic>
    </p:spTree>
    <p:extLst>
      <p:ext uri="{BB962C8B-B14F-4D97-AF65-F5344CB8AC3E}">
        <p14:creationId xmlns:p14="http://schemas.microsoft.com/office/powerpoint/2010/main" val="622696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6" r:id="rId15"/>
    <p:sldLayoutId id="2147483678" r:id="rId16"/>
    <p:sldLayoutId id="2147483684" r:id="rId17"/>
    <p:sldLayoutId id="2147483685" r:id="rId18"/>
    <p:sldLayoutId id="2147483686" r:id="rId19"/>
    <p:sldLayoutId id="2147483687"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17.xml"/><Relationship Id="rId5" Type="http://schemas.microsoft.com/office/2007/relationships/hdphoto" Target="../media/hdphoto6.wdp"/><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33.png"/><Relationship Id="rId5" Type="http://schemas.microsoft.com/office/2007/relationships/hdphoto" Target="../media/hdphoto7.wdp"/><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png"/><Relationship Id="rId3" Type="http://schemas.openxmlformats.org/officeDocument/2006/relationships/image" Target="../media/image16.png"/><Relationship Id="rId7" Type="http://schemas.openxmlformats.org/officeDocument/2006/relationships/diagramColors" Target="../diagrams/colors1.xml"/><Relationship Id="rId12"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QuickStyle" Target="../diagrams/quickStyle1.xml"/><Relationship Id="rId11" Type="http://schemas.openxmlformats.org/officeDocument/2006/relationships/image" Target="../media/image22.png"/><Relationship Id="rId5" Type="http://schemas.openxmlformats.org/officeDocument/2006/relationships/diagramLayout" Target="../diagrams/layout1.xml"/><Relationship Id="rId10" Type="http://schemas.microsoft.com/office/2007/relationships/hdphoto" Target="../media/hdphoto1.wdp"/><Relationship Id="rId4" Type="http://schemas.openxmlformats.org/officeDocument/2006/relationships/diagramData" Target="../diagrams/data1.xml"/><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6.png"/><Relationship Id="rId7" Type="http://schemas.microsoft.com/office/2007/relationships/hdphoto" Target="../media/hdphoto3.wdp"/><Relationship Id="rId12"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25.png"/><Relationship Id="rId11" Type="http://schemas.microsoft.com/office/2007/relationships/hdphoto" Target="../media/hdphoto5.wdp"/><Relationship Id="rId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image" Target="../media/image23.png"/><Relationship Id="rId9"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cxnSp>
        <p:nvCxnSpPr>
          <p:cNvPr id="9" name="直線コネクタ 9"/>
          <p:cNvCxnSpPr/>
          <p:nvPr/>
        </p:nvCxnSpPr>
        <p:spPr>
          <a:xfrm>
            <a:off x="3810025" y="2876550"/>
            <a:ext cx="4495775" cy="0"/>
          </a:xfrm>
          <a:prstGeom prst="line">
            <a:avLst/>
          </a:prstGeom>
          <a:noFill/>
          <a:ln w="28575" cap="flat" cmpd="sng" algn="ctr">
            <a:solidFill>
              <a:schemeClr val="tx1">
                <a:lumMod val="65000"/>
                <a:lumOff val="35000"/>
              </a:schemeClr>
            </a:solidFill>
            <a:prstDash val="solid"/>
            <a:headEnd type="oval"/>
            <a:tailEnd type="oval"/>
          </a:ln>
          <a:effectLst/>
        </p:spPr>
      </p:cxnSp>
      <p:sp>
        <p:nvSpPr>
          <p:cNvPr id="10" name="タイトル 1"/>
          <p:cNvSpPr txBox="1">
            <a:spLocks/>
          </p:cNvSpPr>
          <p:nvPr/>
        </p:nvSpPr>
        <p:spPr>
          <a:xfrm>
            <a:off x="3520978" y="1194343"/>
            <a:ext cx="5073868" cy="469019"/>
          </a:xfrm>
          <a:prstGeom prst="rect">
            <a:avLst/>
          </a:prstGeom>
        </p:spPr>
        <p:txBody>
          <a:bodyPr lIns="68580" tIns="34290" rIns="68580" bIns="34290" anchor="b"/>
          <a:lstStyle>
            <a:lvl1pPr algn="ctr" defTabSz="914400" rtl="0" eaLnBrk="1" latinLnBrk="0" hangingPunct="1">
              <a:spcBef>
                <a:spcPct val="0"/>
              </a:spcBef>
              <a:buNone/>
              <a:defRPr sz="9600" kern="1200" spc="1500" baseline="0">
                <a:solidFill>
                  <a:schemeClr val="tx1"/>
                </a:solidFill>
                <a:latin typeface="+mj-lt"/>
                <a:ea typeface="+mj-ea"/>
                <a:cs typeface="+mj-cs"/>
              </a:defRPr>
            </a:lvl1pPr>
          </a:lstStyle>
          <a:p>
            <a:pPr defTabSz="1632713">
              <a:defRPr/>
            </a:pPr>
            <a:r>
              <a:rPr kumimoji="1" lang="en-US" altLang="ja-JP" sz="3200" b="1" spc="0" dirty="0">
                <a:solidFill>
                  <a:schemeClr val="tx1">
                    <a:lumMod val="65000"/>
                    <a:lumOff val="35000"/>
                  </a:schemeClr>
                </a:solidFill>
                <a:latin typeface="Arial" pitchFamily="34" charset="0"/>
                <a:cs typeface="Arial" pitchFamily="34" charset="0"/>
              </a:rPr>
              <a:t>MEDIA MENGAJAR</a:t>
            </a:r>
            <a:endParaRPr kumimoji="1" lang="ja-JP" altLang="en-US" sz="3200" b="1" spc="0" dirty="0">
              <a:solidFill>
                <a:schemeClr val="tx1">
                  <a:lumMod val="65000"/>
                  <a:lumOff val="35000"/>
                </a:schemeClr>
              </a:solidFill>
              <a:latin typeface="Arial" pitchFamily="34" charset="0"/>
              <a:cs typeface="Arial" pitchFamily="34" charset="0"/>
            </a:endParaRPr>
          </a:p>
        </p:txBody>
      </p:sp>
      <p:sp>
        <p:nvSpPr>
          <p:cNvPr id="11" name="Rectangle 10"/>
          <p:cNvSpPr/>
          <p:nvPr/>
        </p:nvSpPr>
        <p:spPr>
          <a:xfrm>
            <a:off x="5091781" y="2977351"/>
            <a:ext cx="1932260" cy="315471"/>
          </a:xfrm>
          <a:prstGeom prst="rect">
            <a:avLst/>
          </a:prstGeom>
        </p:spPr>
        <p:txBody>
          <a:bodyPr wrap="none" lIns="68580" tIns="34290" rIns="68580" bIns="34290">
            <a:spAutoFit/>
          </a:bodyPr>
          <a:lstStyle/>
          <a:p>
            <a:pPr algn="ctr"/>
            <a:r>
              <a:rPr lang="en-US" sz="1600" b="1" dirty="0">
                <a:solidFill>
                  <a:schemeClr val="tx1">
                    <a:lumMod val="65000"/>
                    <a:lumOff val="35000"/>
                  </a:schemeClr>
                </a:solidFill>
              </a:rPr>
              <a:t>UNTUK SMA KELAS X</a:t>
            </a:r>
            <a:endParaRPr lang="id-ID" sz="1600" b="1" dirty="0">
              <a:solidFill>
                <a:schemeClr val="tx1">
                  <a:lumMod val="65000"/>
                  <a:lumOff val="35000"/>
                </a:schemeClr>
              </a:solidFill>
            </a:endParaRPr>
          </a:p>
        </p:txBody>
      </p:sp>
      <p:sp>
        <p:nvSpPr>
          <p:cNvPr id="13" name="Cube 12"/>
          <p:cNvSpPr/>
          <p:nvPr/>
        </p:nvSpPr>
        <p:spPr>
          <a:xfrm>
            <a:off x="1251549" y="895350"/>
            <a:ext cx="2269429" cy="3200401"/>
          </a:xfrm>
          <a:prstGeom prst="cube">
            <a:avLst>
              <a:gd name="adj" fmla="val 3711"/>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テキスト プレースホルダー 11"/>
          <p:cNvSpPr txBox="1">
            <a:spLocks/>
          </p:cNvSpPr>
          <p:nvPr/>
        </p:nvSpPr>
        <p:spPr>
          <a:xfrm>
            <a:off x="3810025" y="1745712"/>
            <a:ext cx="4495775" cy="718215"/>
          </a:xfrm>
          <a:prstGeom prst="rect">
            <a:avLst/>
          </a:prstGeom>
        </p:spPr>
        <p:txBody>
          <a:bodyPr anchor="t">
            <a:noAutofit/>
          </a:bodyPr>
          <a:lstStyle>
            <a:lvl1pPr marL="342900" indent="-342900" algn="ctr" defTabSz="914400" rtl="0" eaLnBrk="1" latinLnBrk="0" hangingPunct="1">
              <a:spcBef>
                <a:spcPct val="20000"/>
              </a:spcBef>
              <a:buFont typeface="Arial" pitchFamily="34" charset="0"/>
              <a:buChar char="•"/>
              <a:defRPr sz="4000" kern="1200" spc="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US" sz="3200" b="1" dirty="0" err="1">
                <a:solidFill>
                  <a:srgbClr val="C32F3C"/>
                </a:solidFill>
                <a:cs typeface="Arial" pitchFamily="34" charset="0"/>
              </a:rPr>
              <a:t>Pendidikan</a:t>
            </a:r>
            <a:r>
              <a:rPr lang="en-US" sz="3200" b="1" dirty="0">
                <a:solidFill>
                  <a:srgbClr val="C32F3C"/>
                </a:solidFill>
                <a:cs typeface="Arial" pitchFamily="34" charset="0"/>
              </a:rPr>
              <a:t> Agama Islam </a:t>
            </a:r>
            <a:r>
              <a:rPr lang="en-US" sz="3200" b="1" dirty="0" err="1">
                <a:solidFill>
                  <a:srgbClr val="C32F3C"/>
                </a:solidFill>
                <a:cs typeface="Arial" pitchFamily="34" charset="0"/>
              </a:rPr>
              <a:t>dan</a:t>
            </a:r>
            <a:r>
              <a:rPr lang="en-US" sz="3200" b="1" dirty="0">
                <a:solidFill>
                  <a:srgbClr val="C32F3C"/>
                </a:solidFill>
                <a:cs typeface="Arial" pitchFamily="34" charset="0"/>
              </a:rPr>
              <a:t> Budi </a:t>
            </a:r>
            <a:r>
              <a:rPr lang="en-US" sz="3200" b="1" dirty="0" err="1">
                <a:solidFill>
                  <a:srgbClr val="C32F3C"/>
                </a:solidFill>
                <a:cs typeface="Arial" pitchFamily="34" charset="0"/>
              </a:rPr>
              <a:t>Pekerti</a:t>
            </a:r>
            <a:endParaRPr lang="en-US" sz="3200" b="1" dirty="0">
              <a:solidFill>
                <a:srgbClr val="C32F3C"/>
              </a:solidFill>
              <a:cs typeface="Arial"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0514" y="1025660"/>
            <a:ext cx="2159106" cy="3070091"/>
          </a:xfrm>
          <a:prstGeom prst="rect">
            <a:avLst/>
          </a:prstGeom>
        </p:spPr>
      </p:pic>
    </p:spTree>
    <p:extLst>
      <p:ext uri="{BB962C8B-B14F-4D97-AF65-F5344CB8AC3E}">
        <p14:creationId xmlns:p14="http://schemas.microsoft.com/office/powerpoint/2010/main" val="572710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500"/>
                                  </p:stCondLst>
                                  <p:iterate type="wd">
                                    <p:tmPct val="10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15">
                                            <p:txEl>
                                              <p:pRg st="0" end="0"/>
                                            </p:txEl>
                                          </p:spTgt>
                                        </p:tgtEl>
                                        <p:attrNameLst>
                                          <p:attrName>style.visibility</p:attrName>
                                        </p:attrNameLst>
                                      </p:cBhvr>
                                      <p:to>
                                        <p:strVal val="visible"/>
                                      </p:to>
                                    </p:set>
                                    <p:anim calcmode="lin" valueType="num">
                                      <p:cBhvr additive="base">
                                        <p:cTn id="11" dur="10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600"/>
                            </p:stCondLst>
                            <p:childTnLst>
                              <p:par>
                                <p:cTn id="14" presetID="16" presetClass="entr" presetSubtype="37"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outVertical)">
                                      <p:cBhvr>
                                        <p:cTn id="16" dur="1000"/>
                                        <p:tgtEl>
                                          <p:spTgt spid="9"/>
                                        </p:tgtEl>
                                      </p:cBhvr>
                                    </p:animEffect>
                                  </p:childTnLst>
                                </p:cTn>
                              </p:par>
                              <p:par>
                                <p:cTn id="17" presetID="53" presetClass="entr" presetSubtype="16" fill="hold" grpId="0" nodeType="withEffect">
                                  <p:stCondLst>
                                    <p:cond delay="25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Effect transition="in" filter="fade">
                                      <p:cBhvr>
                                        <p:cTn id="2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51035EA1-0314-F2E2-0D12-4B2C6EA0E2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 y="937"/>
            <a:ext cx="9143244" cy="5143500"/>
          </a:xfrm>
          <a:prstGeom prst="rect">
            <a:avLst/>
          </a:prstGeom>
        </p:spPr>
      </p:pic>
      <p:sp>
        <p:nvSpPr>
          <p:cNvPr id="2" name="Title 1">
            <a:extLst>
              <a:ext uri="{FF2B5EF4-FFF2-40B4-BE49-F238E27FC236}">
                <a16:creationId xmlns:a16="http://schemas.microsoft.com/office/drawing/2014/main" xmlns="" id="{7425DACD-5652-5714-31B9-FF131B5230B1}"/>
              </a:ext>
            </a:extLst>
          </p:cNvPr>
          <p:cNvSpPr>
            <a:spLocks noGrp="1"/>
          </p:cNvSpPr>
          <p:nvPr>
            <p:ph type="title"/>
          </p:nvPr>
        </p:nvSpPr>
        <p:spPr/>
        <p:txBody>
          <a:bodyPr/>
          <a:lstStyle/>
          <a:p>
            <a:r>
              <a:rPr lang="en-US" sz="2800" b="1" dirty="0" err="1">
                <a:latin typeface="+mn-lt"/>
              </a:rPr>
              <a:t>Dua</a:t>
            </a:r>
            <a:r>
              <a:rPr lang="en-US" sz="2800" b="1" dirty="0">
                <a:latin typeface="+mn-lt"/>
              </a:rPr>
              <a:t> </a:t>
            </a:r>
            <a:r>
              <a:rPr lang="en-US" sz="2800" b="1" dirty="0" err="1">
                <a:latin typeface="+mn-lt"/>
              </a:rPr>
              <a:t>Puluh</a:t>
            </a:r>
            <a:r>
              <a:rPr lang="en-US" sz="2800" b="1" dirty="0">
                <a:latin typeface="+mn-lt"/>
              </a:rPr>
              <a:t> </a:t>
            </a:r>
            <a:r>
              <a:rPr lang="en-US" sz="2800" b="1" dirty="0" err="1">
                <a:latin typeface="+mn-lt"/>
              </a:rPr>
              <a:t>Empat</a:t>
            </a:r>
            <a:r>
              <a:rPr lang="en-US" sz="2800" b="1" dirty="0">
                <a:latin typeface="+mn-lt"/>
              </a:rPr>
              <a:t> Cabang yang </a:t>
            </a:r>
            <a:r>
              <a:rPr lang="en-US" sz="2800" b="1" dirty="0" err="1">
                <a:latin typeface="+mn-lt"/>
              </a:rPr>
              <a:t>Meliputi</a:t>
            </a:r>
            <a:r>
              <a:rPr lang="en-US" sz="2800" b="1" dirty="0">
                <a:latin typeface="+mn-lt"/>
              </a:rPr>
              <a:t> </a:t>
            </a:r>
            <a:br>
              <a:rPr lang="en-US" sz="2800" b="1" dirty="0">
                <a:latin typeface="+mn-lt"/>
              </a:rPr>
            </a:br>
            <a:r>
              <a:rPr lang="en-US" sz="2800" b="1" dirty="0" err="1">
                <a:latin typeface="+mn-lt"/>
              </a:rPr>
              <a:t>Keyakinan</a:t>
            </a:r>
            <a:r>
              <a:rPr lang="en-US" sz="2800" b="1" dirty="0">
                <a:latin typeface="+mn-lt"/>
              </a:rPr>
              <a:t> dan </a:t>
            </a:r>
            <a:r>
              <a:rPr lang="en-US" sz="2800" b="1" dirty="0" err="1">
                <a:latin typeface="+mn-lt"/>
              </a:rPr>
              <a:t>Niat</a:t>
            </a:r>
            <a:r>
              <a:rPr lang="en-US" sz="2800" b="1" dirty="0">
                <a:latin typeface="+mn-lt"/>
              </a:rPr>
              <a:t> </a:t>
            </a:r>
            <a:endParaRPr lang="en-ID" sz="2800" b="1" dirty="0">
              <a:latin typeface="+mn-lt"/>
            </a:endParaRPr>
          </a:p>
        </p:txBody>
      </p:sp>
      <p:sp>
        <p:nvSpPr>
          <p:cNvPr id="3" name="Content Placeholder 2">
            <a:extLst>
              <a:ext uri="{FF2B5EF4-FFF2-40B4-BE49-F238E27FC236}">
                <a16:creationId xmlns:a16="http://schemas.microsoft.com/office/drawing/2014/main" xmlns="" id="{44C6DF7E-88F5-ED45-B6BF-06CD147FB1FA}"/>
              </a:ext>
            </a:extLst>
          </p:cNvPr>
          <p:cNvSpPr>
            <a:spLocks noGrp="1"/>
          </p:cNvSpPr>
          <p:nvPr>
            <p:ph sz="half" idx="1"/>
          </p:nvPr>
        </p:nvSpPr>
        <p:spPr/>
        <p:txBody>
          <a:bodyPr/>
          <a:lstStyle/>
          <a:p>
            <a:pPr marL="342900" indent="-342900">
              <a:buFont typeface="+mj-lt"/>
              <a:buAutoNum type="arabicPeriod"/>
            </a:pPr>
            <a:r>
              <a:rPr lang="en-US" sz="1400" dirty="0" err="1">
                <a:latin typeface="+mj-lt"/>
              </a:rPr>
              <a:t>Beriman</a:t>
            </a:r>
            <a:r>
              <a:rPr lang="en-US" sz="1400" dirty="0">
                <a:latin typeface="+mj-lt"/>
              </a:rPr>
              <a:t> </a:t>
            </a:r>
            <a:r>
              <a:rPr lang="en-US" sz="1400" dirty="0" err="1">
                <a:latin typeface="+mj-lt"/>
              </a:rPr>
              <a:t>kepada</a:t>
            </a:r>
            <a:r>
              <a:rPr lang="en-US" sz="1400" dirty="0">
                <a:latin typeface="+mj-lt"/>
              </a:rPr>
              <a:t> Allah </a:t>
            </a:r>
            <a:r>
              <a:rPr lang="en-US" sz="1400" dirty="0" err="1">
                <a:latin typeface="+mj-lt"/>
              </a:rPr>
              <a:t>Swt</a:t>
            </a:r>
            <a:r>
              <a:rPr lang="en-US" sz="1400" dirty="0">
                <a:latin typeface="+mj-lt"/>
              </a:rPr>
              <a:t>.</a:t>
            </a:r>
          </a:p>
          <a:p>
            <a:pPr marL="342900" indent="-342900">
              <a:buFont typeface="+mj-lt"/>
              <a:buAutoNum type="arabicPeriod"/>
            </a:pPr>
            <a:r>
              <a:rPr lang="en-US" sz="1400" dirty="0" err="1">
                <a:latin typeface="+mj-lt"/>
              </a:rPr>
              <a:t>Beriman</a:t>
            </a:r>
            <a:r>
              <a:rPr lang="en-US" sz="1400" dirty="0">
                <a:latin typeface="+mj-lt"/>
              </a:rPr>
              <a:t> </a:t>
            </a:r>
            <a:r>
              <a:rPr lang="en-US" sz="1400" dirty="0" err="1">
                <a:latin typeface="+mj-lt"/>
              </a:rPr>
              <a:t>kepada</a:t>
            </a:r>
            <a:r>
              <a:rPr lang="en-US" sz="1400" dirty="0">
                <a:latin typeface="+mj-lt"/>
              </a:rPr>
              <a:t> </a:t>
            </a:r>
            <a:r>
              <a:rPr lang="en-US" sz="1400" dirty="0" err="1">
                <a:latin typeface="+mj-lt"/>
              </a:rPr>
              <a:t>malaikat-malaikat</a:t>
            </a:r>
            <a:r>
              <a:rPr lang="en-US" sz="1400" dirty="0">
                <a:latin typeface="+mj-lt"/>
              </a:rPr>
              <a:t> Allah </a:t>
            </a:r>
            <a:r>
              <a:rPr lang="en-US" sz="1400" dirty="0" err="1">
                <a:latin typeface="+mj-lt"/>
              </a:rPr>
              <a:t>Swt</a:t>
            </a:r>
            <a:r>
              <a:rPr lang="en-US" sz="1400" dirty="0">
                <a:latin typeface="+mj-lt"/>
              </a:rPr>
              <a:t>.</a:t>
            </a:r>
          </a:p>
          <a:p>
            <a:pPr marL="342900" indent="-342900">
              <a:buFont typeface="+mj-lt"/>
              <a:buAutoNum type="arabicPeriod"/>
            </a:pPr>
            <a:r>
              <a:rPr lang="en-US" sz="1400" dirty="0" err="1">
                <a:latin typeface="+mj-lt"/>
              </a:rPr>
              <a:t>Beriman</a:t>
            </a:r>
            <a:r>
              <a:rPr lang="en-US" sz="1400" dirty="0">
                <a:latin typeface="+mj-lt"/>
              </a:rPr>
              <a:t> </a:t>
            </a:r>
            <a:r>
              <a:rPr lang="en-US" sz="1400" dirty="0" err="1">
                <a:latin typeface="+mj-lt"/>
              </a:rPr>
              <a:t>kepada</a:t>
            </a:r>
            <a:r>
              <a:rPr lang="en-US" sz="1400" dirty="0">
                <a:latin typeface="+mj-lt"/>
              </a:rPr>
              <a:t> kitab-kitab Allah </a:t>
            </a:r>
            <a:r>
              <a:rPr lang="en-US" sz="1400" dirty="0" err="1">
                <a:latin typeface="+mj-lt"/>
              </a:rPr>
              <a:t>Swt</a:t>
            </a:r>
            <a:r>
              <a:rPr lang="en-US" sz="1400" dirty="0">
                <a:latin typeface="+mj-lt"/>
              </a:rPr>
              <a:t>.</a:t>
            </a:r>
          </a:p>
          <a:p>
            <a:pPr marL="342900" indent="-342900">
              <a:buFont typeface="+mj-lt"/>
              <a:buAutoNum type="arabicPeriod"/>
            </a:pPr>
            <a:r>
              <a:rPr lang="en-US" sz="1400" dirty="0" err="1">
                <a:latin typeface="+mj-lt"/>
              </a:rPr>
              <a:t>Beriman</a:t>
            </a:r>
            <a:r>
              <a:rPr lang="en-US" sz="1400" dirty="0">
                <a:latin typeface="+mj-lt"/>
              </a:rPr>
              <a:t> </a:t>
            </a:r>
            <a:r>
              <a:rPr lang="en-US" sz="1400" dirty="0" err="1">
                <a:latin typeface="+mj-lt"/>
              </a:rPr>
              <a:t>kepada</a:t>
            </a:r>
            <a:r>
              <a:rPr lang="en-US" sz="1400" dirty="0">
                <a:latin typeface="+mj-lt"/>
              </a:rPr>
              <a:t> </a:t>
            </a:r>
            <a:r>
              <a:rPr lang="en-US" sz="1400" dirty="0" err="1">
                <a:latin typeface="+mj-lt"/>
              </a:rPr>
              <a:t>rasul-rasul</a:t>
            </a:r>
            <a:r>
              <a:rPr lang="en-US" sz="1400" dirty="0">
                <a:latin typeface="+mj-lt"/>
              </a:rPr>
              <a:t> Allah </a:t>
            </a:r>
            <a:r>
              <a:rPr lang="en-US" sz="1400" dirty="0" err="1">
                <a:latin typeface="+mj-lt"/>
              </a:rPr>
              <a:t>Swt</a:t>
            </a:r>
            <a:r>
              <a:rPr lang="en-US" sz="1400" dirty="0">
                <a:latin typeface="+mj-lt"/>
              </a:rPr>
              <a:t>.</a:t>
            </a:r>
          </a:p>
          <a:p>
            <a:pPr marL="342900" indent="-342900">
              <a:buFont typeface="+mj-lt"/>
              <a:buAutoNum type="arabicPeriod"/>
            </a:pPr>
            <a:r>
              <a:rPr lang="en-US" sz="1400" dirty="0" err="1">
                <a:latin typeface="+mj-lt"/>
              </a:rPr>
              <a:t>Beriman</a:t>
            </a:r>
            <a:r>
              <a:rPr lang="en-US" sz="1400" dirty="0">
                <a:latin typeface="+mj-lt"/>
              </a:rPr>
              <a:t> </a:t>
            </a:r>
            <a:r>
              <a:rPr lang="en-US" sz="1400" dirty="0" err="1">
                <a:latin typeface="+mj-lt"/>
              </a:rPr>
              <a:t>kepada</a:t>
            </a:r>
            <a:r>
              <a:rPr lang="en-US" sz="1400" dirty="0">
                <a:latin typeface="+mj-lt"/>
              </a:rPr>
              <a:t> </a:t>
            </a:r>
            <a:r>
              <a:rPr lang="en-US" sz="1400" dirty="0" err="1">
                <a:latin typeface="+mj-lt"/>
              </a:rPr>
              <a:t>kadar-kadar</a:t>
            </a:r>
            <a:r>
              <a:rPr lang="en-US" sz="1400" dirty="0">
                <a:latin typeface="+mj-lt"/>
              </a:rPr>
              <a:t> Allah </a:t>
            </a:r>
            <a:r>
              <a:rPr lang="en-US" sz="1400" dirty="0" err="1">
                <a:latin typeface="+mj-lt"/>
              </a:rPr>
              <a:t>Swt</a:t>
            </a:r>
            <a:r>
              <a:rPr lang="en-US" sz="1400" dirty="0">
                <a:latin typeface="+mj-lt"/>
              </a:rPr>
              <a:t>. Yang </a:t>
            </a:r>
            <a:r>
              <a:rPr lang="en-US" sz="1400" dirty="0" err="1">
                <a:latin typeface="+mj-lt"/>
              </a:rPr>
              <a:t>baik</a:t>
            </a:r>
            <a:r>
              <a:rPr lang="en-US" sz="1400" dirty="0">
                <a:latin typeface="+mj-lt"/>
              </a:rPr>
              <a:t> dan </a:t>
            </a:r>
            <a:r>
              <a:rPr lang="en-US" sz="1400" dirty="0" err="1">
                <a:latin typeface="+mj-lt"/>
              </a:rPr>
              <a:t>buruk</a:t>
            </a:r>
            <a:r>
              <a:rPr lang="en-US" sz="1400" dirty="0">
                <a:latin typeface="+mj-lt"/>
              </a:rPr>
              <a:t>.</a:t>
            </a:r>
          </a:p>
          <a:p>
            <a:pPr marL="342900" indent="-342900">
              <a:buFont typeface="+mj-lt"/>
              <a:buAutoNum type="arabicPeriod"/>
            </a:pPr>
            <a:r>
              <a:rPr lang="en-US" sz="1400" dirty="0" err="1">
                <a:latin typeface="+mj-lt"/>
              </a:rPr>
              <a:t>Beriman</a:t>
            </a:r>
            <a:r>
              <a:rPr lang="en-US" sz="1400" dirty="0">
                <a:latin typeface="+mj-lt"/>
              </a:rPr>
              <a:t> </a:t>
            </a:r>
            <a:r>
              <a:rPr lang="en-US" sz="1400" dirty="0" err="1">
                <a:latin typeface="+mj-lt"/>
              </a:rPr>
              <a:t>kepada</a:t>
            </a:r>
            <a:r>
              <a:rPr lang="en-US" sz="1400" dirty="0">
                <a:latin typeface="+mj-lt"/>
              </a:rPr>
              <a:t> </a:t>
            </a:r>
            <a:r>
              <a:rPr lang="en-US" sz="1400" dirty="0" err="1">
                <a:latin typeface="+mj-lt"/>
              </a:rPr>
              <a:t>hari</a:t>
            </a:r>
            <a:r>
              <a:rPr lang="en-US" sz="1400" dirty="0">
                <a:latin typeface="+mj-lt"/>
              </a:rPr>
              <a:t> </a:t>
            </a:r>
            <a:r>
              <a:rPr lang="en-US" sz="1400" dirty="0" err="1">
                <a:latin typeface="+mj-lt"/>
              </a:rPr>
              <a:t>akhir</a:t>
            </a:r>
            <a:r>
              <a:rPr lang="en-US" sz="1400" dirty="0">
                <a:latin typeface="+mj-lt"/>
              </a:rPr>
              <a:t>.</a:t>
            </a:r>
          </a:p>
          <a:p>
            <a:pPr marL="342900" indent="-342900">
              <a:buFont typeface="+mj-lt"/>
              <a:buAutoNum type="arabicPeriod"/>
            </a:pPr>
            <a:r>
              <a:rPr lang="en-US" sz="1400" dirty="0" err="1">
                <a:latin typeface="+mj-lt"/>
              </a:rPr>
              <a:t>Mencintai</a:t>
            </a:r>
            <a:r>
              <a:rPr lang="en-US" sz="1400" dirty="0">
                <a:latin typeface="+mj-lt"/>
              </a:rPr>
              <a:t> Allah </a:t>
            </a:r>
            <a:r>
              <a:rPr lang="en-US" sz="1400" dirty="0" err="1">
                <a:latin typeface="+mj-lt"/>
              </a:rPr>
              <a:t>Swt</a:t>
            </a:r>
            <a:r>
              <a:rPr lang="en-US" sz="1400" dirty="0">
                <a:latin typeface="+mj-lt"/>
              </a:rPr>
              <a:t>.</a:t>
            </a:r>
          </a:p>
          <a:p>
            <a:pPr marL="342900" indent="-342900">
              <a:buFont typeface="+mj-lt"/>
              <a:buAutoNum type="arabicPeriod"/>
            </a:pPr>
            <a:r>
              <a:rPr lang="en-US" sz="1400" dirty="0" err="1">
                <a:latin typeface="+mj-lt"/>
              </a:rPr>
              <a:t>Cinta</a:t>
            </a:r>
            <a:r>
              <a:rPr lang="en-US" sz="1400" dirty="0">
                <a:latin typeface="+mj-lt"/>
              </a:rPr>
              <a:t> dan </a:t>
            </a:r>
            <a:r>
              <a:rPr lang="en-US" sz="1400" dirty="0" err="1">
                <a:latin typeface="+mj-lt"/>
              </a:rPr>
              <a:t>benci</a:t>
            </a:r>
            <a:r>
              <a:rPr lang="en-US" sz="1400" dirty="0">
                <a:latin typeface="+mj-lt"/>
              </a:rPr>
              <a:t> </a:t>
            </a:r>
            <a:r>
              <a:rPr lang="en-US" sz="1400" dirty="0" err="1">
                <a:latin typeface="+mj-lt"/>
              </a:rPr>
              <a:t>karena</a:t>
            </a:r>
            <a:r>
              <a:rPr lang="en-US" sz="1400" dirty="0">
                <a:latin typeface="+mj-lt"/>
              </a:rPr>
              <a:t> Allah </a:t>
            </a:r>
            <a:r>
              <a:rPr lang="en-US" sz="1400" dirty="0" err="1">
                <a:latin typeface="+mj-lt"/>
              </a:rPr>
              <a:t>Swt</a:t>
            </a:r>
            <a:r>
              <a:rPr lang="en-US" sz="1400" dirty="0">
                <a:latin typeface="+mj-lt"/>
              </a:rPr>
              <a:t>.</a:t>
            </a:r>
          </a:p>
          <a:p>
            <a:pPr marL="342900" indent="-342900">
              <a:buFont typeface="+mj-lt"/>
              <a:buAutoNum type="arabicPeriod"/>
            </a:pPr>
            <a:r>
              <a:rPr lang="en-US" sz="1400" dirty="0" err="1">
                <a:solidFill>
                  <a:schemeClr val="tx1"/>
                </a:solidFill>
                <a:latin typeface="+mj-lt"/>
              </a:rPr>
              <a:t>Mencintai</a:t>
            </a:r>
            <a:r>
              <a:rPr lang="en-US" sz="1400" dirty="0">
                <a:solidFill>
                  <a:schemeClr val="tx1"/>
                </a:solidFill>
                <a:latin typeface="+mj-lt"/>
              </a:rPr>
              <a:t> Nabi Muhammad Saw.</a:t>
            </a:r>
          </a:p>
          <a:p>
            <a:pPr marL="342900" indent="-342900">
              <a:buFont typeface="+mj-lt"/>
              <a:buAutoNum type="arabicPeriod"/>
            </a:pPr>
            <a:r>
              <a:rPr lang="en-US" sz="1400" dirty="0">
                <a:solidFill>
                  <a:schemeClr val="tx1"/>
                </a:solidFill>
                <a:latin typeface="+mj-lt"/>
              </a:rPr>
              <a:t>. </a:t>
            </a:r>
            <a:r>
              <a:rPr lang="en-US" sz="1400" dirty="0" err="1">
                <a:solidFill>
                  <a:schemeClr val="tx1"/>
                </a:solidFill>
                <a:latin typeface="+mj-lt"/>
              </a:rPr>
              <a:t>Berniat</a:t>
            </a:r>
            <a:r>
              <a:rPr lang="en-US" sz="1400" dirty="0">
                <a:solidFill>
                  <a:schemeClr val="tx1"/>
                </a:solidFill>
                <a:latin typeface="+mj-lt"/>
              </a:rPr>
              <a:t> </a:t>
            </a:r>
            <a:r>
              <a:rPr lang="en-US" sz="1400" dirty="0" err="1">
                <a:solidFill>
                  <a:schemeClr val="tx1"/>
                </a:solidFill>
                <a:latin typeface="+mj-lt"/>
              </a:rPr>
              <a:t>Ikhlas</a:t>
            </a:r>
            <a:r>
              <a:rPr lang="en-US" sz="1400" dirty="0">
                <a:solidFill>
                  <a:schemeClr val="tx1"/>
                </a:solidFill>
                <a:latin typeface="+mj-lt"/>
              </a:rPr>
              <a:t>.</a:t>
            </a:r>
          </a:p>
          <a:p>
            <a:pPr marL="342900" indent="-342900">
              <a:buFont typeface="+mj-lt"/>
              <a:buAutoNum type="arabicPeriod"/>
            </a:pPr>
            <a:r>
              <a:rPr lang="en-US" sz="1400" dirty="0" err="1">
                <a:solidFill>
                  <a:schemeClr val="tx1"/>
                </a:solidFill>
                <a:latin typeface="+mj-lt"/>
              </a:rPr>
              <a:t>BertobatKhauf</a:t>
            </a:r>
            <a:r>
              <a:rPr lang="en-US" sz="1400" dirty="0">
                <a:solidFill>
                  <a:schemeClr val="tx1"/>
                </a:solidFill>
                <a:latin typeface="+mj-lt"/>
              </a:rPr>
              <a:t> ( rasa </a:t>
            </a:r>
            <a:r>
              <a:rPr lang="en-US" sz="1400" dirty="0" err="1">
                <a:solidFill>
                  <a:schemeClr val="tx1"/>
                </a:solidFill>
                <a:latin typeface="+mj-lt"/>
              </a:rPr>
              <a:t>takut</a:t>
            </a:r>
            <a:r>
              <a:rPr lang="en-US" sz="1400" dirty="0">
                <a:solidFill>
                  <a:schemeClr val="tx1"/>
                </a:solidFill>
                <a:latin typeface="+mj-lt"/>
              </a:rPr>
              <a:t> </a:t>
            </a:r>
            <a:r>
              <a:rPr lang="en-US" sz="1400" dirty="0" err="1">
                <a:solidFill>
                  <a:schemeClr val="tx1"/>
                </a:solidFill>
                <a:latin typeface="+mj-lt"/>
              </a:rPr>
              <a:t>kepada</a:t>
            </a:r>
            <a:r>
              <a:rPr lang="en-US" sz="1400" dirty="0">
                <a:solidFill>
                  <a:schemeClr val="tx1"/>
                </a:solidFill>
                <a:latin typeface="+mj-lt"/>
              </a:rPr>
              <a:t> Allah </a:t>
            </a:r>
            <a:r>
              <a:rPr lang="en-US" sz="1400" dirty="0" err="1">
                <a:solidFill>
                  <a:schemeClr val="tx1"/>
                </a:solidFill>
                <a:latin typeface="+mj-lt"/>
              </a:rPr>
              <a:t>Swt</a:t>
            </a:r>
            <a:r>
              <a:rPr lang="en-US" sz="1400" dirty="0">
                <a:solidFill>
                  <a:schemeClr val="tx1"/>
                </a:solidFill>
                <a:latin typeface="+mj-lt"/>
              </a:rPr>
              <a:t>.)</a:t>
            </a:r>
          </a:p>
          <a:p>
            <a:pPr marL="342900" indent="-342900">
              <a:buFont typeface="+mj-lt"/>
              <a:buAutoNum type="arabicPeriod"/>
            </a:pPr>
            <a:r>
              <a:rPr lang="en-US" sz="1400" dirty="0" err="1">
                <a:solidFill>
                  <a:schemeClr val="tx1"/>
                </a:solidFill>
                <a:latin typeface="+mj-lt"/>
              </a:rPr>
              <a:t>Khauf</a:t>
            </a:r>
            <a:r>
              <a:rPr lang="en-US" sz="1400" dirty="0">
                <a:solidFill>
                  <a:schemeClr val="tx1"/>
                </a:solidFill>
                <a:latin typeface="+mj-lt"/>
              </a:rPr>
              <a:t> ( rasa </a:t>
            </a:r>
            <a:r>
              <a:rPr lang="en-US" sz="1400" dirty="0" err="1">
                <a:solidFill>
                  <a:schemeClr val="tx1"/>
                </a:solidFill>
                <a:latin typeface="+mj-lt"/>
              </a:rPr>
              <a:t>takut</a:t>
            </a:r>
            <a:r>
              <a:rPr lang="en-US" sz="1400" dirty="0">
                <a:solidFill>
                  <a:schemeClr val="tx1"/>
                </a:solidFill>
                <a:latin typeface="+mj-lt"/>
              </a:rPr>
              <a:t> </a:t>
            </a:r>
            <a:r>
              <a:rPr lang="en-US" sz="1400" dirty="0" err="1">
                <a:solidFill>
                  <a:schemeClr val="tx1"/>
                </a:solidFill>
                <a:latin typeface="+mj-lt"/>
              </a:rPr>
              <a:t>kepada</a:t>
            </a:r>
            <a:r>
              <a:rPr lang="en-US" sz="1400" dirty="0">
                <a:solidFill>
                  <a:schemeClr val="tx1"/>
                </a:solidFill>
                <a:latin typeface="+mj-lt"/>
              </a:rPr>
              <a:t> Allah </a:t>
            </a:r>
            <a:r>
              <a:rPr lang="en-US" sz="1400" dirty="0" err="1">
                <a:solidFill>
                  <a:schemeClr val="tx1"/>
                </a:solidFill>
                <a:latin typeface="+mj-lt"/>
              </a:rPr>
              <a:t>Swt</a:t>
            </a:r>
            <a:r>
              <a:rPr lang="en-US" sz="1400" dirty="0">
                <a:solidFill>
                  <a:schemeClr val="tx1"/>
                </a:solidFill>
                <a:latin typeface="+mj-lt"/>
              </a:rPr>
              <a:t>.)</a:t>
            </a:r>
            <a:endParaRPr lang="en-US" sz="1400" dirty="0">
              <a:latin typeface="+mj-lt"/>
            </a:endParaRPr>
          </a:p>
          <a:p>
            <a:endParaRPr lang="en-ID" dirty="0"/>
          </a:p>
        </p:txBody>
      </p:sp>
      <p:sp>
        <p:nvSpPr>
          <p:cNvPr id="4" name="Content Placeholder 3">
            <a:extLst>
              <a:ext uri="{FF2B5EF4-FFF2-40B4-BE49-F238E27FC236}">
                <a16:creationId xmlns:a16="http://schemas.microsoft.com/office/drawing/2014/main" xmlns="" id="{5BE52216-351B-331E-3F8C-BC8843CA76D6}"/>
              </a:ext>
            </a:extLst>
          </p:cNvPr>
          <p:cNvSpPr>
            <a:spLocks noGrp="1"/>
          </p:cNvSpPr>
          <p:nvPr>
            <p:ph sz="half" idx="2"/>
          </p:nvPr>
        </p:nvSpPr>
        <p:spPr/>
        <p:txBody>
          <a:bodyPr/>
          <a:lstStyle/>
          <a:p>
            <a:pPr marL="342900" indent="-342900">
              <a:buAutoNum type="arabicPeriod" startAt="13"/>
            </a:pPr>
            <a:r>
              <a:rPr lang="en-US" sz="1400" dirty="0">
                <a:solidFill>
                  <a:schemeClr val="tx1"/>
                </a:solidFill>
                <a:latin typeface="+mj-lt"/>
              </a:rPr>
              <a:t>Raja’ (</a:t>
            </a:r>
            <a:r>
              <a:rPr lang="en-US" sz="1400" dirty="0" err="1">
                <a:solidFill>
                  <a:schemeClr val="tx1"/>
                </a:solidFill>
                <a:latin typeface="+mj-lt"/>
              </a:rPr>
              <a:t>berharap</a:t>
            </a:r>
            <a:r>
              <a:rPr lang="en-US" sz="1400" dirty="0">
                <a:solidFill>
                  <a:schemeClr val="tx1"/>
                </a:solidFill>
                <a:latin typeface="+mj-lt"/>
              </a:rPr>
              <a:t> </a:t>
            </a:r>
            <a:r>
              <a:rPr lang="en-US" sz="1400" dirty="0" err="1">
                <a:solidFill>
                  <a:schemeClr val="tx1"/>
                </a:solidFill>
                <a:latin typeface="+mj-lt"/>
              </a:rPr>
              <a:t>kepada</a:t>
            </a:r>
            <a:r>
              <a:rPr lang="en-US" sz="1400" dirty="0">
                <a:solidFill>
                  <a:schemeClr val="tx1"/>
                </a:solidFill>
                <a:latin typeface="+mj-lt"/>
              </a:rPr>
              <a:t> Allah </a:t>
            </a:r>
            <a:r>
              <a:rPr lang="en-US" sz="1400" dirty="0" err="1">
                <a:solidFill>
                  <a:schemeClr val="tx1"/>
                </a:solidFill>
                <a:latin typeface="+mj-lt"/>
              </a:rPr>
              <a:t>Swt</a:t>
            </a:r>
            <a:r>
              <a:rPr lang="en-US" sz="1400" dirty="0">
                <a:solidFill>
                  <a:schemeClr val="tx1"/>
                </a:solidFill>
                <a:latin typeface="+mj-lt"/>
              </a:rPr>
              <a:t>).</a:t>
            </a:r>
          </a:p>
          <a:p>
            <a:pPr marL="342900" indent="-342900">
              <a:buAutoNum type="arabicPeriod" startAt="13"/>
            </a:pPr>
            <a:r>
              <a:rPr lang="en-US" sz="1400" dirty="0" err="1">
                <a:solidFill>
                  <a:schemeClr val="tx1"/>
                </a:solidFill>
                <a:latin typeface="+mj-lt"/>
              </a:rPr>
              <a:t>Bersyukur</a:t>
            </a:r>
            <a:r>
              <a:rPr lang="en-US" sz="1400" dirty="0">
                <a:solidFill>
                  <a:schemeClr val="tx1"/>
                </a:solidFill>
                <a:latin typeface="+mj-lt"/>
              </a:rPr>
              <a:t> </a:t>
            </a:r>
          </a:p>
          <a:p>
            <a:pPr marL="342900" indent="-342900">
              <a:buAutoNum type="arabicPeriod" startAt="13"/>
            </a:pPr>
            <a:r>
              <a:rPr lang="en-US" sz="1400" dirty="0" err="1">
                <a:solidFill>
                  <a:schemeClr val="tx1"/>
                </a:solidFill>
                <a:latin typeface="+mj-lt"/>
              </a:rPr>
              <a:t>Memenuhi</a:t>
            </a:r>
            <a:r>
              <a:rPr lang="en-US" sz="1400" dirty="0">
                <a:solidFill>
                  <a:schemeClr val="tx1"/>
                </a:solidFill>
                <a:latin typeface="+mj-lt"/>
              </a:rPr>
              <a:t> </a:t>
            </a:r>
            <a:r>
              <a:rPr lang="en-US" sz="1400" dirty="0" err="1">
                <a:solidFill>
                  <a:schemeClr val="tx1"/>
                </a:solidFill>
                <a:latin typeface="+mj-lt"/>
              </a:rPr>
              <a:t>Janji</a:t>
            </a:r>
            <a:r>
              <a:rPr lang="en-US" sz="1400" dirty="0">
                <a:solidFill>
                  <a:schemeClr val="tx1"/>
                </a:solidFill>
                <a:latin typeface="+mj-lt"/>
              </a:rPr>
              <a:t>.</a:t>
            </a:r>
          </a:p>
          <a:p>
            <a:pPr marL="342900" indent="-342900">
              <a:buAutoNum type="arabicPeriod" startAt="13"/>
            </a:pPr>
            <a:r>
              <a:rPr lang="en-US" sz="1400" dirty="0" err="1">
                <a:solidFill>
                  <a:schemeClr val="tx1"/>
                </a:solidFill>
                <a:latin typeface="+mj-lt"/>
              </a:rPr>
              <a:t>Bersabar</a:t>
            </a:r>
            <a:r>
              <a:rPr lang="en-US" sz="1400" dirty="0">
                <a:solidFill>
                  <a:schemeClr val="tx1"/>
                </a:solidFill>
                <a:latin typeface="+mj-lt"/>
              </a:rPr>
              <a:t>.</a:t>
            </a:r>
          </a:p>
          <a:p>
            <a:pPr marL="342900" indent="-342900">
              <a:buFont typeface="Arial"/>
              <a:buAutoNum type="arabicPeriod" startAt="13"/>
            </a:pPr>
            <a:r>
              <a:rPr lang="en-US" sz="1400" dirty="0">
                <a:solidFill>
                  <a:schemeClr val="tx1"/>
                </a:solidFill>
                <a:latin typeface="+mj-lt"/>
              </a:rPr>
              <a:t>Rida </a:t>
            </a:r>
            <a:r>
              <a:rPr lang="en-US" sz="1400" dirty="0" err="1">
                <a:solidFill>
                  <a:schemeClr val="tx1"/>
                </a:solidFill>
                <a:latin typeface="+mj-lt"/>
              </a:rPr>
              <a:t>terhadap</a:t>
            </a:r>
            <a:r>
              <a:rPr lang="en-US" sz="1400" dirty="0">
                <a:solidFill>
                  <a:schemeClr val="tx1"/>
                </a:solidFill>
                <a:latin typeface="+mj-lt"/>
              </a:rPr>
              <a:t> </a:t>
            </a:r>
            <a:r>
              <a:rPr lang="en-US" sz="1400" dirty="0" err="1">
                <a:solidFill>
                  <a:schemeClr val="tx1"/>
                </a:solidFill>
                <a:latin typeface="+mj-lt"/>
              </a:rPr>
              <a:t>ketentuan</a:t>
            </a:r>
            <a:r>
              <a:rPr lang="en-US" sz="1400" dirty="0">
                <a:solidFill>
                  <a:schemeClr val="tx1"/>
                </a:solidFill>
                <a:latin typeface="+mj-lt"/>
              </a:rPr>
              <a:t> Allah </a:t>
            </a:r>
            <a:r>
              <a:rPr lang="en-US" sz="1400" dirty="0" err="1">
                <a:solidFill>
                  <a:schemeClr val="tx1"/>
                </a:solidFill>
                <a:latin typeface="+mj-lt"/>
              </a:rPr>
              <a:t>Swt</a:t>
            </a:r>
            <a:r>
              <a:rPr lang="en-US" sz="1400" dirty="0">
                <a:solidFill>
                  <a:schemeClr val="tx1"/>
                </a:solidFill>
                <a:latin typeface="+mj-lt"/>
              </a:rPr>
              <a:t>.</a:t>
            </a:r>
          </a:p>
          <a:p>
            <a:pPr marL="342900" indent="-342900">
              <a:buFont typeface="Arial"/>
              <a:buAutoNum type="arabicPeriod" startAt="13"/>
            </a:pPr>
            <a:r>
              <a:rPr lang="en-US" sz="1400" dirty="0" err="1">
                <a:solidFill>
                  <a:schemeClr val="tx1"/>
                </a:solidFill>
                <a:latin typeface="+mj-lt"/>
              </a:rPr>
              <a:t>Bertawakal</a:t>
            </a:r>
            <a:r>
              <a:rPr lang="en-US" sz="1400" dirty="0">
                <a:solidFill>
                  <a:schemeClr val="tx1"/>
                </a:solidFill>
                <a:latin typeface="+mj-lt"/>
              </a:rPr>
              <a:t>.</a:t>
            </a:r>
          </a:p>
          <a:p>
            <a:pPr marL="342900" indent="-342900">
              <a:buFont typeface="Arial"/>
              <a:buAutoNum type="arabicPeriod" startAt="13"/>
            </a:pPr>
            <a:r>
              <a:rPr lang="en-US" sz="1400" dirty="0" err="1">
                <a:solidFill>
                  <a:schemeClr val="tx1"/>
                </a:solidFill>
                <a:latin typeface="+mj-lt"/>
              </a:rPr>
              <a:t>Bersikap</a:t>
            </a:r>
            <a:r>
              <a:rPr lang="en-US" sz="1400" dirty="0">
                <a:solidFill>
                  <a:schemeClr val="tx1"/>
                </a:solidFill>
                <a:latin typeface="+mj-lt"/>
              </a:rPr>
              <a:t> </a:t>
            </a:r>
            <a:r>
              <a:rPr lang="en-US" sz="1400" dirty="0" err="1">
                <a:solidFill>
                  <a:schemeClr val="tx1"/>
                </a:solidFill>
                <a:latin typeface="+mj-lt"/>
              </a:rPr>
              <a:t>ramah</a:t>
            </a:r>
            <a:r>
              <a:rPr lang="en-US" sz="1400" dirty="0">
                <a:solidFill>
                  <a:schemeClr val="tx1"/>
                </a:solidFill>
                <a:latin typeface="+mj-lt"/>
              </a:rPr>
              <a:t> (</a:t>
            </a:r>
            <a:r>
              <a:rPr lang="en-US" sz="1400" dirty="0" err="1">
                <a:solidFill>
                  <a:schemeClr val="tx1"/>
                </a:solidFill>
                <a:latin typeface="+mj-lt"/>
              </a:rPr>
              <a:t>sayang</a:t>
            </a:r>
            <a:r>
              <a:rPr lang="en-US" sz="1400" dirty="0">
                <a:solidFill>
                  <a:schemeClr val="tx1"/>
                </a:solidFill>
                <a:latin typeface="+mj-lt"/>
              </a:rPr>
              <a:t>).</a:t>
            </a:r>
          </a:p>
          <a:p>
            <a:pPr marL="342900" indent="-342900">
              <a:buFont typeface="Arial"/>
              <a:buAutoNum type="arabicPeriod" startAt="13"/>
            </a:pPr>
            <a:r>
              <a:rPr lang="en-US" sz="1400" dirty="0" err="1">
                <a:solidFill>
                  <a:schemeClr val="tx1"/>
                </a:solidFill>
                <a:latin typeface="+mj-lt"/>
              </a:rPr>
              <a:t>Bertawaduk</a:t>
            </a:r>
            <a:r>
              <a:rPr lang="en-US" sz="1400" dirty="0">
                <a:solidFill>
                  <a:schemeClr val="tx1"/>
                </a:solidFill>
                <a:latin typeface="+mj-lt"/>
              </a:rPr>
              <a:t> ( </a:t>
            </a:r>
            <a:r>
              <a:rPr lang="en-US" sz="1400" dirty="0" err="1">
                <a:solidFill>
                  <a:schemeClr val="tx1"/>
                </a:solidFill>
                <a:latin typeface="+mj-lt"/>
              </a:rPr>
              <a:t>menghormati</a:t>
            </a:r>
            <a:r>
              <a:rPr lang="en-US" sz="1400" dirty="0">
                <a:solidFill>
                  <a:schemeClr val="tx1"/>
                </a:solidFill>
                <a:latin typeface="+mj-lt"/>
              </a:rPr>
              <a:t> yang </a:t>
            </a:r>
            <a:r>
              <a:rPr lang="en-US" sz="1400" dirty="0" err="1">
                <a:solidFill>
                  <a:schemeClr val="tx1"/>
                </a:solidFill>
                <a:latin typeface="+mj-lt"/>
              </a:rPr>
              <a:t>tua</a:t>
            </a:r>
            <a:r>
              <a:rPr lang="en-US" sz="1400" dirty="0">
                <a:solidFill>
                  <a:schemeClr val="tx1"/>
                </a:solidFill>
                <a:latin typeface="+mj-lt"/>
              </a:rPr>
              <a:t> dan </a:t>
            </a:r>
            <a:r>
              <a:rPr lang="en-US" sz="1400" dirty="0" err="1">
                <a:solidFill>
                  <a:schemeClr val="tx1"/>
                </a:solidFill>
                <a:latin typeface="+mj-lt"/>
              </a:rPr>
              <a:t>menyayangi</a:t>
            </a:r>
            <a:r>
              <a:rPr lang="en-US" sz="1400" dirty="0">
                <a:solidFill>
                  <a:schemeClr val="tx1"/>
                </a:solidFill>
                <a:latin typeface="+mj-lt"/>
              </a:rPr>
              <a:t> yang </a:t>
            </a:r>
            <a:r>
              <a:rPr lang="en-US" sz="1400" dirty="0" err="1">
                <a:solidFill>
                  <a:schemeClr val="tx1"/>
                </a:solidFill>
                <a:latin typeface="+mj-lt"/>
              </a:rPr>
              <a:t>muda</a:t>
            </a:r>
            <a:r>
              <a:rPr lang="en-US" sz="1400" dirty="0">
                <a:solidFill>
                  <a:schemeClr val="tx1"/>
                </a:solidFill>
                <a:latin typeface="+mj-lt"/>
              </a:rPr>
              <a:t>).</a:t>
            </a:r>
          </a:p>
          <a:p>
            <a:pPr marL="342900" indent="-342900">
              <a:buFont typeface="Arial"/>
              <a:buAutoNum type="arabicPeriod" startAt="13"/>
            </a:pPr>
            <a:r>
              <a:rPr lang="en-US" sz="1400" dirty="0" err="1">
                <a:solidFill>
                  <a:schemeClr val="tx1"/>
                </a:solidFill>
                <a:latin typeface="+mj-lt"/>
              </a:rPr>
              <a:t>Meninggalkan</a:t>
            </a:r>
            <a:r>
              <a:rPr lang="en-US" sz="1400" dirty="0">
                <a:solidFill>
                  <a:schemeClr val="tx1"/>
                </a:solidFill>
                <a:latin typeface="+mj-lt"/>
              </a:rPr>
              <a:t> </a:t>
            </a:r>
            <a:r>
              <a:rPr lang="en-US" sz="1400" dirty="0" err="1">
                <a:solidFill>
                  <a:schemeClr val="tx1"/>
                </a:solidFill>
                <a:latin typeface="+mj-lt"/>
              </a:rPr>
              <a:t>sombong</a:t>
            </a:r>
            <a:r>
              <a:rPr lang="en-US" sz="1400" dirty="0">
                <a:solidFill>
                  <a:schemeClr val="tx1"/>
                </a:solidFill>
                <a:latin typeface="+mj-lt"/>
              </a:rPr>
              <a:t> dan </a:t>
            </a:r>
            <a:r>
              <a:rPr lang="en-US" sz="1400" dirty="0" err="1">
                <a:solidFill>
                  <a:schemeClr val="tx1"/>
                </a:solidFill>
                <a:latin typeface="+mj-lt"/>
              </a:rPr>
              <a:t>ujub</a:t>
            </a:r>
            <a:r>
              <a:rPr lang="en-US" sz="1400" dirty="0">
                <a:solidFill>
                  <a:schemeClr val="tx1"/>
                </a:solidFill>
                <a:latin typeface="+mj-lt"/>
              </a:rPr>
              <a:t>.</a:t>
            </a:r>
          </a:p>
          <a:p>
            <a:pPr marL="342900" indent="-342900">
              <a:buFont typeface="Arial"/>
              <a:buAutoNum type="arabicPeriod" startAt="13"/>
            </a:pPr>
            <a:r>
              <a:rPr lang="en-US" sz="1400" dirty="0" err="1">
                <a:solidFill>
                  <a:schemeClr val="tx1"/>
                </a:solidFill>
                <a:latin typeface="+mj-lt"/>
              </a:rPr>
              <a:t>Meninggalkan</a:t>
            </a:r>
            <a:r>
              <a:rPr lang="en-US" sz="1400" dirty="0">
                <a:solidFill>
                  <a:schemeClr val="tx1"/>
                </a:solidFill>
                <a:latin typeface="+mj-lt"/>
              </a:rPr>
              <a:t> </a:t>
            </a:r>
            <a:r>
              <a:rPr lang="en-US" sz="1400" dirty="0" err="1">
                <a:solidFill>
                  <a:schemeClr val="tx1"/>
                </a:solidFill>
                <a:latin typeface="+mj-lt"/>
              </a:rPr>
              <a:t>hasad</a:t>
            </a:r>
            <a:r>
              <a:rPr lang="en-US" sz="1400" dirty="0">
                <a:solidFill>
                  <a:schemeClr val="tx1"/>
                </a:solidFill>
                <a:latin typeface="+mj-lt"/>
              </a:rPr>
              <a:t>.</a:t>
            </a:r>
          </a:p>
          <a:p>
            <a:pPr marL="342900" indent="-342900">
              <a:buFont typeface="Arial"/>
              <a:buAutoNum type="arabicPeriod" startAt="13"/>
            </a:pPr>
            <a:r>
              <a:rPr lang="en-US" sz="1400" dirty="0" err="1">
                <a:solidFill>
                  <a:schemeClr val="tx1"/>
                </a:solidFill>
                <a:latin typeface="+mj-lt"/>
              </a:rPr>
              <a:t>Meninggalkan</a:t>
            </a:r>
            <a:r>
              <a:rPr lang="en-US" sz="1400" dirty="0">
                <a:solidFill>
                  <a:schemeClr val="tx1"/>
                </a:solidFill>
                <a:latin typeface="+mj-lt"/>
              </a:rPr>
              <a:t> </a:t>
            </a:r>
            <a:r>
              <a:rPr lang="en-US" sz="1400" dirty="0" err="1">
                <a:solidFill>
                  <a:schemeClr val="tx1"/>
                </a:solidFill>
                <a:latin typeface="+mj-lt"/>
              </a:rPr>
              <a:t>dendam</a:t>
            </a:r>
            <a:r>
              <a:rPr lang="en-US" sz="1400" dirty="0">
                <a:solidFill>
                  <a:schemeClr val="tx1"/>
                </a:solidFill>
                <a:latin typeface="+mj-lt"/>
              </a:rPr>
              <a:t>.</a:t>
            </a:r>
          </a:p>
          <a:p>
            <a:pPr marL="342900" indent="-342900">
              <a:buFont typeface="Arial"/>
              <a:buAutoNum type="arabicPeriod" startAt="13"/>
            </a:pPr>
            <a:r>
              <a:rPr lang="en-US" sz="1400" dirty="0" err="1">
                <a:solidFill>
                  <a:schemeClr val="tx1"/>
                </a:solidFill>
                <a:latin typeface="+mj-lt"/>
              </a:rPr>
              <a:t>Meninggalkan</a:t>
            </a:r>
            <a:r>
              <a:rPr lang="en-US" sz="1400" dirty="0">
                <a:solidFill>
                  <a:schemeClr val="tx1"/>
                </a:solidFill>
                <a:latin typeface="+mj-lt"/>
              </a:rPr>
              <a:t> </a:t>
            </a:r>
            <a:r>
              <a:rPr lang="en-US" sz="1400" dirty="0" err="1">
                <a:solidFill>
                  <a:schemeClr val="tx1"/>
                </a:solidFill>
                <a:latin typeface="+mj-lt"/>
              </a:rPr>
              <a:t>marah</a:t>
            </a:r>
            <a:r>
              <a:rPr lang="en-US" sz="1400" dirty="0">
                <a:solidFill>
                  <a:schemeClr val="tx1"/>
                </a:solidFill>
                <a:latin typeface="+mj-lt"/>
              </a:rPr>
              <a:t>.</a:t>
            </a:r>
          </a:p>
          <a:p>
            <a:endParaRPr lang="en-ID" dirty="0"/>
          </a:p>
        </p:txBody>
      </p:sp>
      <p:cxnSp>
        <p:nvCxnSpPr>
          <p:cNvPr id="6" name="Straight Connector 5">
            <a:extLst>
              <a:ext uri="{FF2B5EF4-FFF2-40B4-BE49-F238E27FC236}">
                <a16:creationId xmlns:a16="http://schemas.microsoft.com/office/drawing/2014/main" xmlns="" id="{2B5F7832-8E26-41EA-3AB6-7836F6F804DE}"/>
              </a:ext>
            </a:extLst>
          </p:cNvPr>
          <p:cNvCxnSpPr>
            <a:cxnSpLocks/>
          </p:cNvCxnSpPr>
          <p:nvPr/>
        </p:nvCxnSpPr>
        <p:spPr>
          <a:xfrm>
            <a:off x="4419600" y="1200150"/>
            <a:ext cx="0" cy="3394075"/>
          </a:xfrm>
          <a:prstGeom prst="line">
            <a:avLst/>
          </a:prstGeom>
          <a:ln w="28575">
            <a:solidFill>
              <a:schemeClr val="accent2"/>
            </a:solidFill>
          </a:ln>
        </p:spPr>
        <p:style>
          <a:lnRef idx="1">
            <a:schemeClr val="dk1"/>
          </a:lnRef>
          <a:fillRef idx="0">
            <a:schemeClr val="dk1"/>
          </a:fillRef>
          <a:effectRef idx="0">
            <a:schemeClr val="dk1"/>
          </a:effectRef>
          <a:fontRef idx="minor">
            <a:schemeClr val="tx1"/>
          </a:fontRef>
        </p:style>
      </p:cxnSp>
      <p:pic>
        <p:nvPicPr>
          <p:cNvPr id="11" name="Picture 10">
            <a:extLst>
              <a:ext uri="{FF2B5EF4-FFF2-40B4-BE49-F238E27FC236}">
                <a16:creationId xmlns:a16="http://schemas.microsoft.com/office/drawing/2014/main" xmlns="" id="{0625E747-B21C-7FCE-EA0A-21FC21423D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43669"/>
            <a:ext cx="9143244" cy="499831"/>
          </a:xfrm>
          <a:prstGeom prst="rect">
            <a:avLst/>
          </a:prstGeom>
        </p:spPr>
      </p:pic>
    </p:spTree>
    <p:extLst>
      <p:ext uri="{BB962C8B-B14F-4D97-AF65-F5344CB8AC3E}">
        <p14:creationId xmlns:p14="http://schemas.microsoft.com/office/powerpoint/2010/main" val="2317820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94"/>
        <p:cNvGrpSpPr/>
        <p:nvPr/>
      </p:nvGrpSpPr>
      <p:grpSpPr>
        <a:xfrm>
          <a:off x="0" y="0"/>
          <a:ext cx="0" cy="0"/>
          <a:chOff x="0" y="0"/>
          <a:chExt cx="0" cy="0"/>
        </a:xfrm>
      </p:grpSpPr>
      <p:pic>
        <p:nvPicPr>
          <p:cNvPr id="27" name="Picture 26">
            <a:extLst>
              <a:ext uri="{FF2B5EF4-FFF2-40B4-BE49-F238E27FC236}">
                <a16:creationId xmlns:a16="http://schemas.microsoft.com/office/drawing/2014/main" xmlns="" id="{3E63E795-6110-39F0-9EA9-B9E7DAB0BC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 y="937"/>
            <a:ext cx="9143244" cy="5143500"/>
          </a:xfrm>
          <a:prstGeom prst="rect">
            <a:avLst/>
          </a:prstGeom>
        </p:spPr>
      </p:pic>
      <p:sp>
        <p:nvSpPr>
          <p:cNvPr id="2695" name="Google Shape;2695;p61"/>
          <p:cNvSpPr/>
          <p:nvPr/>
        </p:nvSpPr>
        <p:spPr>
          <a:xfrm>
            <a:off x="3464300" y="1464575"/>
            <a:ext cx="2215500" cy="22155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61"/>
          <p:cNvSpPr txBox="1">
            <a:spLocks noGrp="1"/>
          </p:cNvSpPr>
          <p:nvPr>
            <p:ph type="title"/>
          </p:nvPr>
        </p:nvSpPr>
        <p:spPr>
          <a:xfrm>
            <a:off x="3450354" y="1877263"/>
            <a:ext cx="2243293" cy="1714500"/>
          </a:xfrm>
          <a:prstGeom prst="rect">
            <a:avLst/>
          </a:prstGeom>
        </p:spPr>
        <p:txBody>
          <a:bodyPr spcFirstLastPara="1" wrap="square" lIns="91425" tIns="91425" rIns="91425" bIns="91425" anchor="ctr" anchorCtr="0">
            <a:noAutofit/>
          </a:bodyPr>
          <a:lstStyle/>
          <a:p>
            <a:r>
              <a:rPr lang="en-US" sz="2000" b="1" dirty="0" err="1">
                <a:latin typeface="+mn-lt"/>
              </a:rPr>
              <a:t>T</a:t>
            </a:r>
            <a:r>
              <a:rPr lang="en-US" sz="2000" b="1" dirty="0" err="1">
                <a:solidFill>
                  <a:schemeClr val="tx1"/>
                </a:solidFill>
                <a:latin typeface="+mn-lt"/>
              </a:rPr>
              <a:t>ujuh</a:t>
            </a:r>
            <a:r>
              <a:rPr lang="en-US" sz="2000" b="1" dirty="0">
                <a:solidFill>
                  <a:schemeClr val="tx1"/>
                </a:solidFill>
                <a:latin typeface="+mn-lt"/>
              </a:rPr>
              <a:t> </a:t>
            </a:r>
            <a:r>
              <a:rPr lang="en-US" sz="2000" b="1" dirty="0">
                <a:latin typeface="+mn-lt"/>
              </a:rPr>
              <a:t>C</a:t>
            </a:r>
            <a:r>
              <a:rPr lang="en-US" sz="2000" b="1" dirty="0">
                <a:solidFill>
                  <a:schemeClr val="tx1"/>
                </a:solidFill>
                <a:latin typeface="+mn-lt"/>
              </a:rPr>
              <a:t>abang </a:t>
            </a:r>
            <a:r>
              <a:rPr lang="en-US" sz="2000" b="1" dirty="0">
                <a:latin typeface="+mn-lt"/>
              </a:rPr>
              <a:t>I</a:t>
            </a:r>
            <a:r>
              <a:rPr lang="en-US" sz="2000" b="1" dirty="0">
                <a:solidFill>
                  <a:schemeClr val="tx1"/>
                </a:solidFill>
                <a:latin typeface="+mn-lt"/>
              </a:rPr>
              <a:t>man yang </a:t>
            </a:r>
            <a:r>
              <a:rPr lang="en-US" sz="2000" b="1" dirty="0" err="1">
                <a:latin typeface="+mn-lt"/>
              </a:rPr>
              <a:t>B</a:t>
            </a:r>
            <a:r>
              <a:rPr lang="en-US" sz="2000" b="1" dirty="0" err="1">
                <a:solidFill>
                  <a:schemeClr val="tx1"/>
                </a:solidFill>
                <a:latin typeface="+mn-lt"/>
              </a:rPr>
              <a:t>erkaitan</a:t>
            </a:r>
            <a:r>
              <a:rPr lang="en-US" sz="2000" b="1" dirty="0">
                <a:solidFill>
                  <a:schemeClr val="tx1"/>
                </a:solidFill>
                <a:latin typeface="+mn-lt"/>
              </a:rPr>
              <a:t> </a:t>
            </a:r>
            <a:r>
              <a:rPr lang="en-US" sz="2000" b="1" dirty="0" err="1">
                <a:solidFill>
                  <a:schemeClr val="tx1"/>
                </a:solidFill>
                <a:latin typeface="+mn-lt"/>
              </a:rPr>
              <a:t>dengan</a:t>
            </a:r>
            <a:r>
              <a:rPr lang="en-US" sz="2000" b="1" dirty="0">
                <a:solidFill>
                  <a:schemeClr val="tx1"/>
                </a:solidFill>
                <a:latin typeface="+mn-lt"/>
              </a:rPr>
              <a:t> Amal </a:t>
            </a:r>
            <a:r>
              <a:rPr lang="en-US" sz="2000" b="1" dirty="0" err="1">
                <a:solidFill>
                  <a:schemeClr val="tx1"/>
                </a:solidFill>
                <a:latin typeface="+mn-lt"/>
              </a:rPr>
              <a:t>Lisan</a:t>
            </a:r>
            <a:r>
              <a:rPr lang="en-US" sz="2000" b="1" dirty="0">
                <a:solidFill>
                  <a:schemeClr val="tx1"/>
                </a:solidFill>
                <a:latin typeface="+mn-lt"/>
              </a:rPr>
              <a:t>:</a:t>
            </a:r>
            <a:r>
              <a:rPr lang="en-US" sz="2400" dirty="0">
                <a:solidFill>
                  <a:schemeClr val="tx1"/>
                </a:solidFill>
              </a:rPr>
              <a:t/>
            </a:r>
            <a:br>
              <a:rPr lang="en-US" sz="2400" dirty="0">
                <a:solidFill>
                  <a:schemeClr val="tx1"/>
                </a:solidFill>
              </a:rPr>
            </a:br>
            <a:endParaRPr sz="2400" dirty="0">
              <a:solidFill>
                <a:schemeClr val="tx1"/>
              </a:solidFill>
            </a:endParaRPr>
          </a:p>
        </p:txBody>
      </p:sp>
      <p:pic>
        <p:nvPicPr>
          <p:cNvPr id="2697" name="Google Shape;2697;p61"/>
          <p:cNvPicPr preferRelativeResize="0"/>
          <p:nvPr/>
        </p:nvPicPr>
        <p:blipFill>
          <a:blip r:embed="rId4">
            <a:alphaModFix amt="52000"/>
          </a:blip>
          <a:stretch>
            <a:fillRect/>
          </a:stretch>
        </p:blipFill>
        <p:spPr>
          <a:xfrm rot="-531199" flipH="1">
            <a:off x="179439" y="2095143"/>
            <a:ext cx="2299653" cy="851789"/>
          </a:xfrm>
          <a:prstGeom prst="rect">
            <a:avLst/>
          </a:prstGeom>
          <a:noFill/>
          <a:ln>
            <a:noFill/>
          </a:ln>
        </p:spPr>
      </p:pic>
      <p:pic>
        <p:nvPicPr>
          <p:cNvPr id="2698" name="Google Shape;2698;p61"/>
          <p:cNvPicPr preferRelativeResize="0"/>
          <p:nvPr/>
        </p:nvPicPr>
        <p:blipFill>
          <a:blip r:embed="rId5">
            <a:alphaModFix amt="52000"/>
          </a:blip>
          <a:stretch>
            <a:fillRect/>
          </a:stretch>
        </p:blipFill>
        <p:spPr>
          <a:xfrm rot="21175222" flipH="1">
            <a:off x="1007576" y="3787570"/>
            <a:ext cx="2328248" cy="753362"/>
          </a:xfrm>
          <a:prstGeom prst="rect">
            <a:avLst/>
          </a:prstGeom>
          <a:noFill/>
          <a:ln>
            <a:noFill/>
          </a:ln>
        </p:spPr>
      </p:pic>
      <p:pic>
        <p:nvPicPr>
          <p:cNvPr id="2699" name="Google Shape;2699;p61"/>
          <p:cNvPicPr preferRelativeResize="0"/>
          <p:nvPr/>
        </p:nvPicPr>
        <p:blipFill>
          <a:blip r:embed="rId6">
            <a:alphaModFix amt="52000"/>
          </a:blip>
          <a:stretch>
            <a:fillRect/>
          </a:stretch>
        </p:blipFill>
        <p:spPr>
          <a:xfrm rot="20839676" flipH="1">
            <a:off x="6514753" y="2268018"/>
            <a:ext cx="2390855" cy="737535"/>
          </a:xfrm>
          <a:prstGeom prst="rect">
            <a:avLst/>
          </a:prstGeom>
          <a:noFill/>
          <a:ln>
            <a:noFill/>
          </a:ln>
        </p:spPr>
      </p:pic>
      <p:pic>
        <p:nvPicPr>
          <p:cNvPr id="2700" name="Google Shape;2700;p61"/>
          <p:cNvPicPr preferRelativeResize="0"/>
          <p:nvPr/>
        </p:nvPicPr>
        <p:blipFill>
          <a:blip r:embed="rId5">
            <a:alphaModFix amt="52000"/>
          </a:blip>
          <a:stretch>
            <a:fillRect/>
          </a:stretch>
        </p:blipFill>
        <p:spPr>
          <a:xfrm rot="-317847" flipH="1">
            <a:off x="6204138" y="513498"/>
            <a:ext cx="2395573" cy="1020006"/>
          </a:xfrm>
          <a:prstGeom prst="rect">
            <a:avLst/>
          </a:prstGeom>
          <a:noFill/>
          <a:ln>
            <a:noFill/>
          </a:ln>
        </p:spPr>
      </p:pic>
      <p:sp>
        <p:nvSpPr>
          <p:cNvPr id="2709" name="Google Shape;2709;p61"/>
          <p:cNvSpPr/>
          <p:nvPr/>
        </p:nvSpPr>
        <p:spPr>
          <a:xfrm>
            <a:off x="3070119" y="1347925"/>
            <a:ext cx="695325" cy="466725"/>
          </a:xfrm>
          <a:custGeom>
            <a:avLst/>
            <a:gdLst/>
            <a:ahLst/>
            <a:cxnLst/>
            <a:rect l="l" t="t" r="r" b="b"/>
            <a:pathLst>
              <a:path w="27813" h="18669" extrusionOk="0">
                <a:moveTo>
                  <a:pt x="0" y="0"/>
                </a:moveTo>
                <a:cubicBezTo>
                  <a:pt x="8933" y="6700"/>
                  <a:pt x="17826" y="13675"/>
                  <a:pt x="27813" y="18669"/>
                </a:cubicBezTo>
              </a:path>
            </a:pathLst>
          </a:custGeom>
          <a:noFill/>
          <a:ln w="28575" cap="flat" cmpd="sng">
            <a:solidFill>
              <a:schemeClr val="dk2"/>
            </a:solidFill>
            <a:prstDash val="solid"/>
            <a:round/>
            <a:headEnd type="none" w="med" len="med"/>
            <a:tailEnd type="none" w="med" len="med"/>
          </a:ln>
        </p:spPr>
      </p:sp>
      <p:sp>
        <p:nvSpPr>
          <p:cNvPr id="2710" name="Google Shape;2710;p61"/>
          <p:cNvSpPr/>
          <p:nvPr/>
        </p:nvSpPr>
        <p:spPr>
          <a:xfrm flipH="1">
            <a:off x="5382844" y="1347913"/>
            <a:ext cx="695325" cy="466725"/>
          </a:xfrm>
          <a:custGeom>
            <a:avLst/>
            <a:gdLst/>
            <a:ahLst/>
            <a:cxnLst/>
            <a:rect l="l" t="t" r="r" b="b"/>
            <a:pathLst>
              <a:path w="27813" h="18669" extrusionOk="0">
                <a:moveTo>
                  <a:pt x="0" y="0"/>
                </a:moveTo>
                <a:cubicBezTo>
                  <a:pt x="8933" y="6700"/>
                  <a:pt x="17826" y="13675"/>
                  <a:pt x="27813" y="18669"/>
                </a:cubicBezTo>
              </a:path>
            </a:pathLst>
          </a:custGeom>
          <a:noFill/>
          <a:ln w="28575" cap="flat" cmpd="sng">
            <a:solidFill>
              <a:schemeClr val="dk2"/>
            </a:solidFill>
            <a:prstDash val="solid"/>
            <a:round/>
            <a:headEnd type="none" w="med" len="med"/>
            <a:tailEnd type="none" w="med" len="med"/>
          </a:ln>
        </p:spPr>
      </p:sp>
      <p:sp>
        <p:nvSpPr>
          <p:cNvPr id="2711" name="Google Shape;2711;p61"/>
          <p:cNvSpPr/>
          <p:nvPr/>
        </p:nvSpPr>
        <p:spPr>
          <a:xfrm rot="10800000">
            <a:off x="5382844" y="3338638"/>
            <a:ext cx="695325" cy="466725"/>
          </a:xfrm>
          <a:custGeom>
            <a:avLst/>
            <a:gdLst/>
            <a:ahLst/>
            <a:cxnLst/>
            <a:rect l="l" t="t" r="r" b="b"/>
            <a:pathLst>
              <a:path w="27813" h="18669" extrusionOk="0">
                <a:moveTo>
                  <a:pt x="0" y="0"/>
                </a:moveTo>
                <a:cubicBezTo>
                  <a:pt x="8933" y="6700"/>
                  <a:pt x="17826" y="13675"/>
                  <a:pt x="27813" y="18669"/>
                </a:cubicBezTo>
              </a:path>
            </a:pathLst>
          </a:custGeom>
          <a:noFill/>
          <a:ln w="28575" cap="flat" cmpd="sng">
            <a:solidFill>
              <a:schemeClr val="dk2"/>
            </a:solidFill>
            <a:prstDash val="solid"/>
            <a:round/>
            <a:headEnd type="none" w="med" len="med"/>
            <a:tailEnd type="none" w="med" len="med"/>
          </a:ln>
        </p:spPr>
      </p:sp>
      <p:sp>
        <p:nvSpPr>
          <p:cNvPr id="2712" name="Google Shape;2712;p61"/>
          <p:cNvSpPr/>
          <p:nvPr/>
        </p:nvSpPr>
        <p:spPr>
          <a:xfrm rot="10800000" flipH="1">
            <a:off x="3070119" y="3338650"/>
            <a:ext cx="695325" cy="466725"/>
          </a:xfrm>
          <a:custGeom>
            <a:avLst/>
            <a:gdLst/>
            <a:ahLst/>
            <a:cxnLst/>
            <a:rect l="l" t="t" r="r" b="b"/>
            <a:pathLst>
              <a:path w="27813" h="18669" extrusionOk="0">
                <a:moveTo>
                  <a:pt x="0" y="0"/>
                </a:moveTo>
                <a:cubicBezTo>
                  <a:pt x="8933" y="6700"/>
                  <a:pt x="17826" y="13675"/>
                  <a:pt x="27813" y="18669"/>
                </a:cubicBezTo>
              </a:path>
            </a:pathLst>
          </a:custGeom>
          <a:noFill/>
          <a:ln w="28575" cap="flat" cmpd="sng">
            <a:solidFill>
              <a:schemeClr val="dk2"/>
            </a:solidFill>
            <a:prstDash val="solid"/>
            <a:round/>
            <a:headEnd type="none" w="med" len="med"/>
            <a:tailEnd type="none" w="med" len="med"/>
          </a:ln>
        </p:spPr>
      </p:sp>
      <p:sp>
        <p:nvSpPr>
          <p:cNvPr id="20" name="Google Shape;2709;p61">
            <a:extLst>
              <a:ext uri="{FF2B5EF4-FFF2-40B4-BE49-F238E27FC236}">
                <a16:creationId xmlns:a16="http://schemas.microsoft.com/office/drawing/2014/main" xmlns="" id="{98890B04-2AAC-2B48-C2D0-AE4C6263EF75}"/>
              </a:ext>
            </a:extLst>
          </p:cNvPr>
          <p:cNvSpPr/>
          <p:nvPr/>
        </p:nvSpPr>
        <p:spPr>
          <a:xfrm rot="3308031">
            <a:off x="4335874" y="1142718"/>
            <a:ext cx="409779" cy="228292"/>
          </a:xfrm>
          <a:custGeom>
            <a:avLst/>
            <a:gdLst/>
            <a:ahLst/>
            <a:cxnLst/>
            <a:rect l="l" t="t" r="r" b="b"/>
            <a:pathLst>
              <a:path w="27813" h="18669" extrusionOk="0">
                <a:moveTo>
                  <a:pt x="0" y="0"/>
                </a:moveTo>
                <a:cubicBezTo>
                  <a:pt x="8933" y="6700"/>
                  <a:pt x="17826" y="13675"/>
                  <a:pt x="27813" y="18669"/>
                </a:cubicBezTo>
              </a:path>
            </a:pathLst>
          </a:custGeom>
          <a:noFill/>
          <a:ln w="28575" cap="flat" cmpd="sng">
            <a:solidFill>
              <a:schemeClr val="dk2"/>
            </a:solidFill>
            <a:prstDash val="solid"/>
            <a:round/>
            <a:headEnd type="none" w="med" len="med"/>
            <a:tailEnd type="none" w="med" len="med"/>
          </a:ln>
        </p:spPr>
      </p:sp>
      <p:sp>
        <p:nvSpPr>
          <p:cNvPr id="21" name="Google Shape;2711;p61">
            <a:extLst>
              <a:ext uri="{FF2B5EF4-FFF2-40B4-BE49-F238E27FC236}">
                <a16:creationId xmlns:a16="http://schemas.microsoft.com/office/drawing/2014/main" xmlns="" id="{720518E8-C403-0D5A-E6A5-8C863179F10A}"/>
              </a:ext>
            </a:extLst>
          </p:cNvPr>
          <p:cNvSpPr/>
          <p:nvPr/>
        </p:nvSpPr>
        <p:spPr>
          <a:xfrm rot="19828354">
            <a:off x="2685174" y="2330966"/>
            <a:ext cx="695325" cy="466725"/>
          </a:xfrm>
          <a:custGeom>
            <a:avLst/>
            <a:gdLst/>
            <a:ahLst/>
            <a:cxnLst/>
            <a:rect l="l" t="t" r="r" b="b"/>
            <a:pathLst>
              <a:path w="27813" h="18669" extrusionOk="0">
                <a:moveTo>
                  <a:pt x="0" y="0"/>
                </a:moveTo>
                <a:cubicBezTo>
                  <a:pt x="8933" y="6700"/>
                  <a:pt x="17826" y="13675"/>
                  <a:pt x="27813" y="18669"/>
                </a:cubicBezTo>
              </a:path>
            </a:pathLst>
          </a:custGeom>
          <a:noFill/>
          <a:ln w="28575" cap="flat" cmpd="sng">
            <a:solidFill>
              <a:schemeClr val="dk2"/>
            </a:solidFill>
            <a:prstDash val="solid"/>
            <a:round/>
            <a:headEnd type="none" w="med" len="med"/>
            <a:tailEnd type="none" w="med" len="med"/>
          </a:ln>
        </p:spPr>
      </p:sp>
      <p:sp>
        <p:nvSpPr>
          <p:cNvPr id="22" name="Google Shape;2711;p61">
            <a:extLst>
              <a:ext uri="{FF2B5EF4-FFF2-40B4-BE49-F238E27FC236}">
                <a16:creationId xmlns:a16="http://schemas.microsoft.com/office/drawing/2014/main" xmlns="" id="{B5B536BD-F4A0-3D73-F0BB-4B5F2A619F8A}"/>
              </a:ext>
            </a:extLst>
          </p:cNvPr>
          <p:cNvSpPr/>
          <p:nvPr/>
        </p:nvSpPr>
        <p:spPr>
          <a:xfrm rot="8899063">
            <a:off x="5726319" y="2451889"/>
            <a:ext cx="695325" cy="466725"/>
          </a:xfrm>
          <a:custGeom>
            <a:avLst/>
            <a:gdLst/>
            <a:ahLst/>
            <a:cxnLst/>
            <a:rect l="l" t="t" r="r" b="b"/>
            <a:pathLst>
              <a:path w="27813" h="18669" extrusionOk="0">
                <a:moveTo>
                  <a:pt x="0" y="0"/>
                </a:moveTo>
                <a:cubicBezTo>
                  <a:pt x="8933" y="6700"/>
                  <a:pt x="17826" y="13675"/>
                  <a:pt x="27813" y="18669"/>
                </a:cubicBezTo>
              </a:path>
            </a:pathLst>
          </a:custGeom>
          <a:noFill/>
          <a:ln w="28575" cap="flat" cmpd="sng">
            <a:solidFill>
              <a:schemeClr val="dk2"/>
            </a:solidFill>
            <a:prstDash val="solid"/>
            <a:round/>
            <a:headEnd type="none" w="med" len="med"/>
            <a:tailEnd type="none" w="med" len="med"/>
          </a:ln>
        </p:spPr>
      </p:sp>
      <p:pic>
        <p:nvPicPr>
          <p:cNvPr id="24" name="Google Shape;2697;p61">
            <a:extLst>
              <a:ext uri="{FF2B5EF4-FFF2-40B4-BE49-F238E27FC236}">
                <a16:creationId xmlns:a16="http://schemas.microsoft.com/office/drawing/2014/main" xmlns="" id="{02FD0C4A-ED11-D44D-5E1B-7D4D8D435C44}"/>
              </a:ext>
            </a:extLst>
          </p:cNvPr>
          <p:cNvPicPr preferRelativeResize="0"/>
          <p:nvPr/>
        </p:nvPicPr>
        <p:blipFill>
          <a:blip r:embed="rId4">
            <a:alphaModFix amt="52000"/>
          </a:blip>
          <a:stretch>
            <a:fillRect/>
          </a:stretch>
        </p:blipFill>
        <p:spPr>
          <a:xfrm rot="-531199" flipH="1">
            <a:off x="3556695" y="147883"/>
            <a:ext cx="2299653" cy="851789"/>
          </a:xfrm>
          <a:prstGeom prst="rect">
            <a:avLst/>
          </a:prstGeom>
          <a:noFill/>
          <a:ln>
            <a:noFill/>
          </a:ln>
        </p:spPr>
      </p:pic>
      <p:pic>
        <p:nvPicPr>
          <p:cNvPr id="25" name="Google Shape;2698;p61">
            <a:extLst>
              <a:ext uri="{FF2B5EF4-FFF2-40B4-BE49-F238E27FC236}">
                <a16:creationId xmlns:a16="http://schemas.microsoft.com/office/drawing/2014/main" xmlns="" id="{F75A384E-F576-DC9B-EC0C-33ED95656141}"/>
              </a:ext>
            </a:extLst>
          </p:cNvPr>
          <p:cNvPicPr preferRelativeResize="0"/>
          <p:nvPr/>
        </p:nvPicPr>
        <p:blipFill>
          <a:blip r:embed="rId5">
            <a:alphaModFix amt="52000"/>
          </a:blip>
          <a:stretch>
            <a:fillRect/>
          </a:stretch>
        </p:blipFill>
        <p:spPr>
          <a:xfrm rot="20323399" flipH="1">
            <a:off x="850620" y="631697"/>
            <a:ext cx="2314987" cy="904794"/>
          </a:xfrm>
          <a:prstGeom prst="rect">
            <a:avLst/>
          </a:prstGeom>
          <a:noFill/>
          <a:ln>
            <a:noFill/>
          </a:ln>
        </p:spPr>
      </p:pic>
      <p:pic>
        <p:nvPicPr>
          <p:cNvPr id="26" name="Google Shape;2698;p61">
            <a:extLst>
              <a:ext uri="{FF2B5EF4-FFF2-40B4-BE49-F238E27FC236}">
                <a16:creationId xmlns:a16="http://schemas.microsoft.com/office/drawing/2014/main" xmlns="" id="{F2119853-1FED-63D2-96F5-13DEB3F4C816}"/>
              </a:ext>
            </a:extLst>
          </p:cNvPr>
          <p:cNvPicPr preferRelativeResize="0"/>
          <p:nvPr/>
        </p:nvPicPr>
        <p:blipFill>
          <a:blip r:embed="rId5">
            <a:alphaModFix amt="52000"/>
          </a:blip>
          <a:stretch>
            <a:fillRect/>
          </a:stretch>
        </p:blipFill>
        <p:spPr>
          <a:xfrm rot="21083365" flipH="1">
            <a:off x="6405333" y="3578492"/>
            <a:ext cx="2314987" cy="904794"/>
          </a:xfrm>
          <a:prstGeom prst="rect">
            <a:avLst/>
          </a:prstGeom>
          <a:noFill/>
          <a:ln>
            <a:noFill/>
          </a:ln>
        </p:spPr>
      </p:pic>
      <p:sp>
        <p:nvSpPr>
          <p:cNvPr id="28" name="TextBox 27">
            <a:extLst>
              <a:ext uri="{FF2B5EF4-FFF2-40B4-BE49-F238E27FC236}">
                <a16:creationId xmlns:a16="http://schemas.microsoft.com/office/drawing/2014/main" xmlns="" id="{45CFC831-87FD-5781-0FBF-C5460FE06956}"/>
              </a:ext>
            </a:extLst>
          </p:cNvPr>
          <p:cNvSpPr txBox="1"/>
          <p:nvPr/>
        </p:nvSpPr>
        <p:spPr>
          <a:xfrm>
            <a:off x="6350647" y="878061"/>
            <a:ext cx="2215500" cy="369332"/>
          </a:xfrm>
          <a:prstGeom prst="rect">
            <a:avLst/>
          </a:prstGeom>
          <a:noFill/>
        </p:spPr>
        <p:txBody>
          <a:bodyPr wrap="square">
            <a:spAutoFit/>
          </a:bodyPr>
          <a:lstStyle/>
          <a:p>
            <a:pPr algn="ctr"/>
            <a:r>
              <a:rPr lang="en-US" dirty="0" err="1">
                <a:solidFill>
                  <a:schemeClr val="tx1">
                    <a:lumMod val="75000"/>
                  </a:schemeClr>
                </a:solidFill>
              </a:rPr>
              <a:t>Membaca</a:t>
            </a:r>
            <a:r>
              <a:rPr lang="en-US" dirty="0">
                <a:solidFill>
                  <a:schemeClr val="tx1">
                    <a:lumMod val="75000"/>
                  </a:schemeClr>
                </a:solidFill>
              </a:rPr>
              <a:t> Al-Qur’an</a:t>
            </a:r>
            <a:r>
              <a:rPr lang="en-US" dirty="0">
                <a:latin typeface="Poor Richard" panose="02080502050505020702" pitchFamily="18" charset="0"/>
              </a:rPr>
              <a:t>.</a:t>
            </a:r>
            <a:endParaRPr lang="en-ID" dirty="0">
              <a:latin typeface="Poor Richard" panose="02080502050505020702" pitchFamily="18" charset="0"/>
            </a:endParaRPr>
          </a:p>
        </p:txBody>
      </p:sp>
      <p:sp>
        <p:nvSpPr>
          <p:cNvPr id="30" name="TextBox 29">
            <a:extLst>
              <a:ext uri="{FF2B5EF4-FFF2-40B4-BE49-F238E27FC236}">
                <a16:creationId xmlns:a16="http://schemas.microsoft.com/office/drawing/2014/main" xmlns="" id="{985654C8-90D6-3A8A-AC47-79DA03DE58DD}"/>
              </a:ext>
            </a:extLst>
          </p:cNvPr>
          <p:cNvSpPr txBox="1"/>
          <p:nvPr/>
        </p:nvSpPr>
        <p:spPr>
          <a:xfrm>
            <a:off x="6350647" y="2419350"/>
            <a:ext cx="2935378" cy="369332"/>
          </a:xfrm>
          <a:prstGeom prst="rect">
            <a:avLst/>
          </a:prstGeom>
          <a:noFill/>
        </p:spPr>
        <p:txBody>
          <a:bodyPr wrap="square">
            <a:spAutoFit/>
          </a:bodyPr>
          <a:lstStyle/>
          <a:p>
            <a:pPr algn="ctr"/>
            <a:r>
              <a:rPr lang="en-US" dirty="0" err="1">
                <a:solidFill>
                  <a:schemeClr val="tx2">
                    <a:lumMod val="75000"/>
                  </a:schemeClr>
                </a:solidFill>
              </a:rPr>
              <a:t>Mempelajari</a:t>
            </a:r>
            <a:r>
              <a:rPr lang="en-US" dirty="0">
                <a:solidFill>
                  <a:schemeClr val="tx2">
                    <a:lumMod val="75000"/>
                  </a:schemeClr>
                </a:solidFill>
              </a:rPr>
              <a:t> </a:t>
            </a:r>
            <a:r>
              <a:rPr lang="en-US" dirty="0" err="1">
                <a:solidFill>
                  <a:schemeClr val="tx2">
                    <a:lumMod val="75000"/>
                  </a:schemeClr>
                </a:solidFill>
              </a:rPr>
              <a:t>suatu</a:t>
            </a:r>
            <a:r>
              <a:rPr lang="en-US" dirty="0">
                <a:solidFill>
                  <a:schemeClr val="tx2">
                    <a:lumMod val="75000"/>
                  </a:schemeClr>
                </a:solidFill>
              </a:rPr>
              <a:t> </a:t>
            </a:r>
            <a:r>
              <a:rPr lang="en-US" dirty="0" err="1">
                <a:solidFill>
                  <a:schemeClr val="tx2">
                    <a:lumMod val="75000"/>
                  </a:schemeClr>
                </a:solidFill>
              </a:rPr>
              <a:t>ilmu</a:t>
            </a:r>
            <a:r>
              <a:rPr lang="en-US" dirty="0">
                <a:solidFill>
                  <a:schemeClr val="tx2">
                    <a:lumMod val="75000"/>
                  </a:schemeClr>
                </a:solidFill>
              </a:rPr>
              <a:t>.</a:t>
            </a:r>
            <a:endParaRPr lang="en-ID" dirty="0">
              <a:solidFill>
                <a:schemeClr val="tx2">
                  <a:lumMod val="75000"/>
                </a:schemeClr>
              </a:solidFill>
            </a:endParaRPr>
          </a:p>
        </p:txBody>
      </p:sp>
      <p:sp>
        <p:nvSpPr>
          <p:cNvPr id="32" name="TextBox 31">
            <a:extLst>
              <a:ext uri="{FF2B5EF4-FFF2-40B4-BE49-F238E27FC236}">
                <a16:creationId xmlns:a16="http://schemas.microsoft.com/office/drawing/2014/main" xmlns="" id="{1827343A-B4E1-C8AF-B731-196C67C212C7}"/>
              </a:ext>
            </a:extLst>
          </p:cNvPr>
          <p:cNvSpPr txBox="1"/>
          <p:nvPr/>
        </p:nvSpPr>
        <p:spPr>
          <a:xfrm>
            <a:off x="6415460" y="3863977"/>
            <a:ext cx="2510339" cy="369332"/>
          </a:xfrm>
          <a:prstGeom prst="rect">
            <a:avLst/>
          </a:prstGeom>
          <a:noFill/>
        </p:spPr>
        <p:txBody>
          <a:bodyPr wrap="square">
            <a:spAutoFit/>
          </a:bodyPr>
          <a:lstStyle/>
          <a:p>
            <a:pPr algn="ctr"/>
            <a:r>
              <a:rPr lang="en-US" dirty="0" err="1"/>
              <a:t>Mengajarkan</a:t>
            </a:r>
            <a:r>
              <a:rPr lang="en-US" dirty="0"/>
              <a:t> </a:t>
            </a:r>
            <a:r>
              <a:rPr lang="en-US" dirty="0" err="1"/>
              <a:t>suatu</a:t>
            </a:r>
            <a:r>
              <a:rPr lang="en-US" dirty="0"/>
              <a:t> </a:t>
            </a:r>
            <a:r>
              <a:rPr lang="en-US" dirty="0" err="1"/>
              <a:t>ilmu</a:t>
            </a:r>
            <a:r>
              <a:rPr lang="en-US" dirty="0"/>
              <a:t>.</a:t>
            </a:r>
            <a:endParaRPr lang="en-ID" dirty="0"/>
          </a:p>
        </p:txBody>
      </p:sp>
      <p:sp>
        <p:nvSpPr>
          <p:cNvPr id="34" name="TextBox 33">
            <a:extLst>
              <a:ext uri="{FF2B5EF4-FFF2-40B4-BE49-F238E27FC236}">
                <a16:creationId xmlns:a16="http://schemas.microsoft.com/office/drawing/2014/main" xmlns="" id="{150DD9E2-1103-AF3A-22B7-8F8362012F73}"/>
              </a:ext>
            </a:extLst>
          </p:cNvPr>
          <p:cNvSpPr txBox="1"/>
          <p:nvPr/>
        </p:nvSpPr>
        <p:spPr>
          <a:xfrm>
            <a:off x="1588944" y="3994974"/>
            <a:ext cx="1443892" cy="369332"/>
          </a:xfrm>
          <a:prstGeom prst="rect">
            <a:avLst/>
          </a:prstGeom>
          <a:noFill/>
        </p:spPr>
        <p:txBody>
          <a:bodyPr wrap="square">
            <a:spAutoFit/>
          </a:bodyPr>
          <a:lstStyle/>
          <a:p>
            <a:pPr algn="ctr"/>
            <a:r>
              <a:rPr lang="en-US" dirty="0" err="1">
                <a:solidFill>
                  <a:schemeClr val="tx1">
                    <a:lumMod val="75000"/>
                  </a:schemeClr>
                </a:solidFill>
                <a:latin typeface="+mj-lt"/>
              </a:rPr>
              <a:t>Berdoa</a:t>
            </a:r>
            <a:endParaRPr lang="en-ID" dirty="0">
              <a:solidFill>
                <a:schemeClr val="tx1">
                  <a:lumMod val="75000"/>
                </a:schemeClr>
              </a:solidFill>
              <a:latin typeface="+mj-lt"/>
            </a:endParaRPr>
          </a:p>
        </p:txBody>
      </p:sp>
      <p:sp>
        <p:nvSpPr>
          <p:cNvPr id="36" name="TextBox 35">
            <a:extLst>
              <a:ext uri="{FF2B5EF4-FFF2-40B4-BE49-F238E27FC236}">
                <a16:creationId xmlns:a16="http://schemas.microsoft.com/office/drawing/2014/main" xmlns="" id="{58A9E2AC-3914-2DB7-773F-4F8E1F3C131B}"/>
              </a:ext>
            </a:extLst>
          </p:cNvPr>
          <p:cNvSpPr txBox="1"/>
          <p:nvPr/>
        </p:nvSpPr>
        <p:spPr>
          <a:xfrm>
            <a:off x="712561" y="2339154"/>
            <a:ext cx="1436077" cy="369332"/>
          </a:xfrm>
          <a:prstGeom prst="rect">
            <a:avLst/>
          </a:prstGeom>
          <a:noFill/>
        </p:spPr>
        <p:txBody>
          <a:bodyPr wrap="square">
            <a:spAutoFit/>
          </a:bodyPr>
          <a:lstStyle/>
          <a:p>
            <a:pPr algn="ctr"/>
            <a:r>
              <a:rPr lang="en-US" sz="1800" dirty="0" err="1">
                <a:solidFill>
                  <a:schemeClr val="tx2">
                    <a:lumMod val="50000"/>
                  </a:schemeClr>
                </a:solidFill>
              </a:rPr>
              <a:t>berzikir</a:t>
            </a:r>
            <a:endParaRPr lang="en-ID" sz="1800" dirty="0">
              <a:solidFill>
                <a:schemeClr val="tx2">
                  <a:lumMod val="50000"/>
                </a:schemeClr>
              </a:solidFill>
            </a:endParaRPr>
          </a:p>
        </p:txBody>
      </p:sp>
      <p:sp>
        <p:nvSpPr>
          <p:cNvPr id="38" name="TextBox 37">
            <a:extLst>
              <a:ext uri="{FF2B5EF4-FFF2-40B4-BE49-F238E27FC236}">
                <a16:creationId xmlns:a16="http://schemas.microsoft.com/office/drawing/2014/main" xmlns="" id="{F37289BF-BE11-0C88-E1F2-E87932012D3A}"/>
              </a:ext>
            </a:extLst>
          </p:cNvPr>
          <p:cNvSpPr txBox="1"/>
          <p:nvPr/>
        </p:nvSpPr>
        <p:spPr>
          <a:xfrm>
            <a:off x="428288" y="817772"/>
            <a:ext cx="3335472" cy="584775"/>
          </a:xfrm>
          <a:prstGeom prst="rect">
            <a:avLst/>
          </a:prstGeom>
          <a:noFill/>
        </p:spPr>
        <p:txBody>
          <a:bodyPr wrap="square">
            <a:spAutoFit/>
          </a:bodyPr>
          <a:lstStyle/>
          <a:p>
            <a:pPr algn="ctr"/>
            <a:r>
              <a:rPr lang="en-US" sz="1600" dirty="0" err="1">
                <a:solidFill>
                  <a:schemeClr val="tx1">
                    <a:lumMod val="75000"/>
                  </a:schemeClr>
                </a:solidFill>
                <a:latin typeface="+mj-lt"/>
              </a:rPr>
              <a:t>Menjauhi</a:t>
            </a:r>
            <a:r>
              <a:rPr lang="en-US" sz="1600" dirty="0">
                <a:solidFill>
                  <a:schemeClr val="tx1">
                    <a:lumMod val="75000"/>
                  </a:schemeClr>
                </a:solidFill>
                <a:latin typeface="+mj-lt"/>
              </a:rPr>
              <a:t> </a:t>
            </a:r>
            <a:r>
              <a:rPr lang="en-US" sz="1600" dirty="0" err="1">
                <a:solidFill>
                  <a:schemeClr val="tx1">
                    <a:lumMod val="75000"/>
                  </a:schemeClr>
                </a:solidFill>
                <a:latin typeface="+mj-lt"/>
              </a:rPr>
              <a:t>perkataan</a:t>
            </a:r>
            <a:r>
              <a:rPr lang="en-US" sz="1600" dirty="0">
                <a:solidFill>
                  <a:schemeClr val="tx1">
                    <a:lumMod val="75000"/>
                  </a:schemeClr>
                </a:solidFill>
                <a:latin typeface="+mj-lt"/>
              </a:rPr>
              <a:t> </a:t>
            </a:r>
            <a:r>
              <a:rPr lang="en-US" sz="1600" dirty="0" err="1">
                <a:solidFill>
                  <a:schemeClr val="tx1">
                    <a:lumMod val="75000"/>
                  </a:schemeClr>
                </a:solidFill>
                <a:latin typeface="+mj-lt"/>
              </a:rPr>
              <a:t>sia-sia</a:t>
            </a:r>
            <a:endParaRPr lang="en-US" sz="1600" dirty="0">
              <a:solidFill>
                <a:schemeClr val="tx1">
                  <a:lumMod val="75000"/>
                </a:schemeClr>
              </a:solidFill>
              <a:latin typeface="+mj-lt"/>
            </a:endParaRPr>
          </a:p>
          <a:p>
            <a:pPr algn="ctr"/>
            <a:r>
              <a:rPr lang="en-US" sz="1600" dirty="0">
                <a:solidFill>
                  <a:schemeClr val="tx1">
                    <a:lumMod val="75000"/>
                  </a:schemeClr>
                </a:solidFill>
                <a:latin typeface="+mj-lt"/>
              </a:rPr>
              <a:t> (</a:t>
            </a:r>
            <a:r>
              <a:rPr lang="en-US" sz="1600" dirty="0" err="1">
                <a:solidFill>
                  <a:schemeClr val="tx1">
                    <a:lumMod val="75000"/>
                  </a:schemeClr>
                </a:solidFill>
                <a:latin typeface="+mj-lt"/>
              </a:rPr>
              <a:t>l</a:t>
            </a:r>
            <a:r>
              <a:rPr lang="en-US" sz="1600" i="1" dirty="0" err="1">
                <a:solidFill>
                  <a:schemeClr val="tx1">
                    <a:lumMod val="75000"/>
                  </a:schemeClr>
                </a:solidFill>
                <a:latin typeface="+mj-lt"/>
              </a:rPr>
              <a:t>aghwun</a:t>
            </a:r>
            <a:r>
              <a:rPr lang="en-US" sz="1600" dirty="0">
                <a:solidFill>
                  <a:schemeClr val="tx1">
                    <a:lumMod val="75000"/>
                  </a:schemeClr>
                </a:solidFill>
                <a:latin typeface="+mj-lt"/>
              </a:rPr>
              <a:t>)</a:t>
            </a:r>
            <a:endParaRPr lang="en-ID" sz="1600" dirty="0">
              <a:solidFill>
                <a:schemeClr val="tx1">
                  <a:lumMod val="75000"/>
                </a:schemeClr>
              </a:solidFill>
              <a:latin typeface="+mj-lt"/>
            </a:endParaRPr>
          </a:p>
        </p:txBody>
      </p:sp>
      <p:sp>
        <p:nvSpPr>
          <p:cNvPr id="2" name="TextBox 1">
            <a:extLst>
              <a:ext uri="{FF2B5EF4-FFF2-40B4-BE49-F238E27FC236}">
                <a16:creationId xmlns:a16="http://schemas.microsoft.com/office/drawing/2014/main" xmlns="" id="{39EE0EE7-E8DD-9089-7198-D4391A7C8406}"/>
              </a:ext>
            </a:extLst>
          </p:cNvPr>
          <p:cNvSpPr txBox="1"/>
          <p:nvPr/>
        </p:nvSpPr>
        <p:spPr>
          <a:xfrm>
            <a:off x="3753105" y="350547"/>
            <a:ext cx="2165746" cy="584775"/>
          </a:xfrm>
          <a:prstGeom prst="rect">
            <a:avLst/>
          </a:prstGeom>
          <a:noFill/>
        </p:spPr>
        <p:txBody>
          <a:bodyPr wrap="square" rtlCol="0">
            <a:spAutoFit/>
          </a:bodyPr>
          <a:lstStyle/>
          <a:p>
            <a:pPr algn="ctr"/>
            <a:r>
              <a:rPr lang="en-US" sz="1600" dirty="0" err="1">
                <a:latin typeface="+mj-lt"/>
              </a:rPr>
              <a:t>Melafalkan</a:t>
            </a:r>
            <a:r>
              <a:rPr lang="en-US" sz="1600" dirty="0">
                <a:latin typeface="+mj-lt"/>
              </a:rPr>
              <a:t> </a:t>
            </a:r>
            <a:r>
              <a:rPr lang="en-US" sz="1600" dirty="0" err="1">
                <a:latin typeface="+mj-lt"/>
              </a:rPr>
              <a:t>Kalimat</a:t>
            </a:r>
            <a:r>
              <a:rPr lang="en-US" sz="1600" dirty="0">
                <a:latin typeface="+mj-lt"/>
              </a:rPr>
              <a:t> Tauhid</a:t>
            </a:r>
            <a:endParaRPr lang="en-ID" sz="1600" dirty="0">
              <a:latin typeface="+mj-lt"/>
            </a:endParaRPr>
          </a:p>
        </p:txBody>
      </p:sp>
      <p:pic>
        <p:nvPicPr>
          <p:cNvPr id="29" name="Picture 28">
            <a:extLst>
              <a:ext uri="{FF2B5EF4-FFF2-40B4-BE49-F238E27FC236}">
                <a16:creationId xmlns:a16="http://schemas.microsoft.com/office/drawing/2014/main" xmlns="" id="{9963800A-6011-5919-F95B-307FBF314E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643669"/>
            <a:ext cx="9143244" cy="49983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27408FC6-1EEC-B106-076B-3FEA45D4C955}"/>
              </a:ext>
            </a:extLst>
          </p:cNvPr>
          <p:cNvSpPr txBox="1"/>
          <p:nvPr/>
        </p:nvSpPr>
        <p:spPr>
          <a:xfrm>
            <a:off x="533400" y="4268974"/>
            <a:ext cx="3226500" cy="261610"/>
          </a:xfrm>
          <a:prstGeom prst="rect">
            <a:avLst/>
          </a:prstGeom>
          <a:noFill/>
        </p:spPr>
        <p:txBody>
          <a:bodyPr wrap="square" rtlCol="0">
            <a:spAutoFit/>
          </a:bodyPr>
          <a:lstStyle/>
          <a:p>
            <a:r>
              <a:rPr lang="en-US" sz="1050" dirty="0" err="1">
                <a:latin typeface="+mj-lt"/>
              </a:rPr>
              <a:t>Sumber</a:t>
            </a:r>
            <a:r>
              <a:rPr lang="en-US" sz="1050" dirty="0">
                <a:latin typeface="+mj-lt"/>
              </a:rPr>
              <a:t>: </a:t>
            </a:r>
            <a:r>
              <a:rPr lang="en-US" sz="1050" i="1" dirty="0">
                <a:latin typeface="+mj-lt"/>
              </a:rPr>
              <a:t>freepik.com</a:t>
            </a:r>
            <a:r>
              <a:rPr lang="en-US" sz="1050" dirty="0">
                <a:latin typeface="+mj-lt"/>
              </a:rPr>
              <a:t>/rawpixel.com</a:t>
            </a:r>
            <a:endParaRPr lang="en-ID" sz="1050" dirty="0">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 y="9681"/>
            <a:ext cx="9143244" cy="5143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43669"/>
            <a:ext cx="9143244" cy="499831"/>
          </a:xfrm>
          <a:prstGeom prst="rect">
            <a:avLst/>
          </a:prstGeom>
        </p:spPr>
      </p:pic>
      <p:sp>
        <p:nvSpPr>
          <p:cNvPr id="2" name="Title 1">
            <a:extLst>
              <a:ext uri="{FF2B5EF4-FFF2-40B4-BE49-F238E27FC236}">
                <a16:creationId xmlns:a16="http://schemas.microsoft.com/office/drawing/2014/main" xmlns="" id="{91DE5991-21E7-C2AF-96EF-1EA454F6C6C1}"/>
              </a:ext>
            </a:extLst>
          </p:cNvPr>
          <p:cNvSpPr txBox="1">
            <a:spLocks/>
          </p:cNvSpPr>
          <p:nvPr/>
        </p:nvSpPr>
        <p:spPr>
          <a:xfrm>
            <a:off x="371475" y="150597"/>
            <a:ext cx="5654419" cy="489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i="1" u="sng" spc="300" dirty="0" err="1">
                <a:solidFill>
                  <a:srgbClr val="C00000"/>
                </a:solidFill>
              </a:rPr>
              <a:t>Syua’bul</a:t>
            </a:r>
            <a:r>
              <a:rPr lang="en-US" sz="2800" b="1" i="1" u="sng" spc="300" dirty="0">
                <a:solidFill>
                  <a:srgbClr val="C00000"/>
                </a:solidFill>
              </a:rPr>
              <a:t> Iman</a:t>
            </a:r>
            <a:endParaRPr lang="en-ID" sz="2800" b="1" i="1" u="sng" spc="300" dirty="0">
              <a:solidFill>
                <a:srgbClr val="C00000"/>
              </a:solidFill>
            </a:endParaRPr>
          </a:p>
        </p:txBody>
      </p:sp>
      <p:sp>
        <p:nvSpPr>
          <p:cNvPr id="3" name="Subtitle 3">
            <a:extLst>
              <a:ext uri="{FF2B5EF4-FFF2-40B4-BE49-F238E27FC236}">
                <a16:creationId xmlns:a16="http://schemas.microsoft.com/office/drawing/2014/main" xmlns="" id="{45139A00-3D2C-ECDB-0B8D-9BEB79B5352C}"/>
              </a:ext>
            </a:extLst>
          </p:cNvPr>
          <p:cNvSpPr txBox="1">
            <a:spLocks/>
          </p:cNvSpPr>
          <p:nvPr/>
        </p:nvSpPr>
        <p:spPr>
          <a:xfrm>
            <a:off x="3886200" y="951794"/>
            <a:ext cx="4724400" cy="2741019"/>
          </a:xfrm>
          <a:prstGeom prst="rect">
            <a:avLst/>
          </a:prstGeom>
          <a:noFill/>
          <a:ln w="25400" cap="flat" cmpd="sng" algn="ctr">
            <a:noFill/>
            <a:prstDash val="solid"/>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l"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l"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l"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l"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l"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l"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l"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l"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412750" indent="-285750" algn="just">
              <a:buFont typeface="Arial" panose="020B0604020202020204" pitchFamily="34" charset="0"/>
              <a:buChar char="•"/>
            </a:pPr>
            <a:r>
              <a:rPr lang="en-US" sz="1800" dirty="0" err="1">
                <a:latin typeface="+mj-lt"/>
              </a:rPr>
              <a:t>Mendorong</a:t>
            </a:r>
            <a:r>
              <a:rPr lang="en-US" sz="1800" dirty="0">
                <a:latin typeface="+mj-lt"/>
              </a:rPr>
              <a:t> </a:t>
            </a:r>
            <a:r>
              <a:rPr lang="en-US" sz="1800" dirty="0" err="1">
                <a:latin typeface="+mj-lt"/>
              </a:rPr>
              <a:t>umat</a:t>
            </a:r>
            <a:r>
              <a:rPr lang="en-US" sz="1800" dirty="0">
                <a:latin typeface="+mj-lt"/>
              </a:rPr>
              <a:t> Islam </a:t>
            </a:r>
            <a:r>
              <a:rPr lang="en-US" sz="1800" dirty="0" err="1">
                <a:latin typeface="+mj-lt"/>
              </a:rPr>
              <a:t>untuk</a:t>
            </a:r>
            <a:r>
              <a:rPr lang="en-US" sz="1800" dirty="0">
                <a:latin typeface="+mj-lt"/>
              </a:rPr>
              <a:t> </a:t>
            </a:r>
            <a:r>
              <a:rPr lang="en-US" sz="1800" dirty="0" err="1">
                <a:latin typeface="+mj-lt"/>
              </a:rPr>
              <a:t>mempelajari</a:t>
            </a:r>
            <a:r>
              <a:rPr lang="en-US" sz="1800" dirty="0">
                <a:latin typeface="+mj-lt"/>
              </a:rPr>
              <a:t>, </a:t>
            </a:r>
            <a:r>
              <a:rPr lang="en-US" sz="1800" dirty="0" err="1">
                <a:latin typeface="+mj-lt"/>
              </a:rPr>
              <a:t>memahami</a:t>
            </a:r>
            <a:r>
              <a:rPr lang="en-US" sz="1800" dirty="0">
                <a:latin typeface="+mj-lt"/>
              </a:rPr>
              <a:t> , </a:t>
            </a:r>
            <a:r>
              <a:rPr lang="en-US" sz="1800" dirty="0" err="1">
                <a:latin typeface="+mj-lt"/>
              </a:rPr>
              <a:t>mengerti</a:t>
            </a:r>
            <a:r>
              <a:rPr lang="en-US" sz="1800" dirty="0">
                <a:latin typeface="+mj-lt"/>
              </a:rPr>
              <a:t> dan </a:t>
            </a:r>
            <a:r>
              <a:rPr lang="en-US" sz="1800" dirty="0" err="1">
                <a:latin typeface="+mj-lt"/>
              </a:rPr>
              <a:t>mengamalkan</a:t>
            </a:r>
            <a:r>
              <a:rPr lang="en-US" sz="1800" dirty="0">
                <a:latin typeface="+mj-lt"/>
              </a:rPr>
              <a:t> </a:t>
            </a:r>
            <a:r>
              <a:rPr lang="en-US" sz="1800" dirty="0" err="1">
                <a:latin typeface="+mj-lt"/>
              </a:rPr>
              <a:t>cabang</a:t>
            </a:r>
            <a:r>
              <a:rPr lang="en-US" sz="1800" dirty="0">
                <a:latin typeface="+mj-lt"/>
              </a:rPr>
              <a:t> </a:t>
            </a:r>
            <a:r>
              <a:rPr lang="en-US" sz="1800" dirty="0" err="1">
                <a:latin typeface="+mj-lt"/>
              </a:rPr>
              <a:t>cabang</a:t>
            </a:r>
            <a:r>
              <a:rPr lang="en-US" sz="1800" dirty="0">
                <a:latin typeface="+mj-lt"/>
              </a:rPr>
              <a:t> </a:t>
            </a:r>
            <a:r>
              <a:rPr lang="en-US" sz="1800" dirty="0" err="1">
                <a:latin typeface="+mj-lt"/>
              </a:rPr>
              <a:t>iman</a:t>
            </a:r>
            <a:r>
              <a:rPr lang="en-US" sz="1800" dirty="0">
                <a:latin typeface="+mj-lt"/>
              </a:rPr>
              <a:t>. </a:t>
            </a:r>
          </a:p>
          <a:p>
            <a:pPr marL="412750" indent="-285750" algn="just">
              <a:buFont typeface="Arial" panose="020B0604020202020204" pitchFamily="34" charset="0"/>
              <a:buChar char="•"/>
            </a:pPr>
            <a:r>
              <a:rPr lang="en-US" sz="1800" dirty="0" err="1">
                <a:latin typeface="+mj-lt"/>
              </a:rPr>
              <a:t>Mendorong</a:t>
            </a:r>
            <a:r>
              <a:rPr lang="en-US" sz="1800" dirty="0">
                <a:latin typeface="+mj-lt"/>
              </a:rPr>
              <a:t> </a:t>
            </a:r>
            <a:r>
              <a:rPr lang="en-US" sz="1800" dirty="0" err="1">
                <a:latin typeface="+mj-lt"/>
              </a:rPr>
              <a:t>umat</a:t>
            </a:r>
            <a:r>
              <a:rPr lang="en-US" sz="1800" dirty="0">
                <a:latin typeface="+mj-lt"/>
              </a:rPr>
              <a:t> Islam </a:t>
            </a:r>
            <a:r>
              <a:rPr lang="en-US" sz="1800" dirty="0" err="1">
                <a:latin typeface="+mj-lt"/>
              </a:rPr>
              <a:t>untuk</a:t>
            </a:r>
            <a:r>
              <a:rPr lang="en-US" sz="1800" dirty="0">
                <a:latin typeface="+mj-lt"/>
              </a:rPr>
              <a:t> </a:t>
            </a:r>
            <a:r>
              <a:rPr lang="en-US" sz="1800" dirty="0" err="1">
                <a:latin typeface="+mj-lt"/>
              </a:rPr>
              <a:t>menyempurnakan</a:t>
            </a:r>
            <a:r>
              <a:rPr lang="en-US" sz="1800" dirty="0">
                <a:latin typeface="+mj-lt"/>
              </a:rPr>
              <a:t> </a:t>
            </a:r>
            <a:r>
              <a:rPr lang="en-US" sz="1800" dirty="0" err="1">
                <a:latin typeface="+mj-lt"/>
              </a:rPr>
              <a:t>iman</a:t>
            </a:r>
            <a:r>
              <a:rPr lang="en-US" sz="1800" dirty="0">
                <a:latin typeface="+mj-lt"/>
              </a:rPr>
              <a:t>.</a:t>
            </a:r>
          </a:p>
          <a:p>
            <a:pPr marL="412750" indent="-285750" algn="just">
              <a:buFont typeface="Arial" panose="020B0604020202020204" pitchFamily="34" charset="0"/>
              <a:buChar char="•"/>
            </a:pPr>
            <a:r>
              <a:rPr lang="en-US" sz="1800" dirty="0" err="1">
                <a:latin typeface="+mj-lt"/>
              </a:rPr>
              <a:t>Meyakini</a:t>
            </a:r>
            <a:r>
              <a:rPr lang="en-US" sz="1800" dirty="0">
                <a:latin typeface="+mj-lt"/>
              </a:rPr>
              <a:t> </a:t>
            </a:r>
            <a:r>
              <a:rPr lang="en-US" sz="1800" dirty="0" err="1">
                <a:latin typeface="+mj-lt"/>
              </a:rPr>
              <a:t>bahwa</a:t>
            </a:r>
            <a:r>
              <a:rPr lang="en-US" sz="1800" dirty="0">
                <a:latin typeface="+mj-lt"/>
              </a:rPr>
              <a:t> </a:t>
            </a:r>
            <a:r>
              <a:rPr lang="en-US" sz="1800" dirty="0" err="1">
                <a:latin typeface="+mj-lt"/>
              </a:rPr>
              <a:t>iman</a:t>
            </a:r>
            <a:r>
              <a:rPr lang="en-US" sz="1800" dirty="0">
                <a:latin typeface="+mj-lt"/>
              </a:rPr>
              <a:t> </a:t>
            </a:r>
            <a:r>
              <a:rPr lang="en-US" sz="1800" dirty="0" err="1">
                <a:latin typeface="+mj-lt"/>
              </a:rPr>
              <a:t>itu</a:t>
            </a:r>
            <a:r>
              <a:rPr lang="en-US" sz="1800" dirty="0">
                <a:latin typeface="+mj-lt"/>
              </a:rPr>
              <a:t> </a:t>
            </a:r>
            <a:r>
              <a:rPr lang="en-US" sz="1800" dirty="0" err="1">
                <a:latin typeface="+mj-lt"/>
              </a:rPr>
              <a:t>bertingkat-tingkat</a:t>
            </a:r>
            <a:r>
              <a:rPr lang="en-US" sz="1800" dirty="0">
                <a:latin typeface="+mj-lt"/>
              </a:rPr>
              <a:t>.</a:t>
            </a:r>
          </a:p>
          <a:p>
            <a:pPr marL="412750" indent="-285750" algn="just">
              <a:buFont typeface="Arial" panose="020B0604020202020204" pitchFamily="34" charset="0"/>
              <a:buChar char="•"/>
            </a:pPr>
            <a:r>
              <a:rPr lang="en-US" sz="1800" dirty="0" err="1">
                <a:latin typeface="+mj-lt"/>
              </a:rPr>
              <a:t>Meyakini</a:t>
            </a:r>
            <a:r>
              <a:rPr lang="en-US" sz="1800" dirty="0">
                <a:latin typeface="+mj-lt"/>
              </a:rPr>
              <a:t> </a:t>
            </a:r>
            <a:r>
              <a:rPr lang="en-US" sz="1800" dirty="0" err="1">
                <a:latin typeface="+mj-lt"/>
              </a:rPr>
              <a:t>bahwa</a:t>
            </a:r>
            <a:r>
              <a:rPr lang="en-US" sz="1800" dirty="0">
                <a:latin typeface="+mj-lt"/>
              </a:rPr>
              <a:t> </a:t>
            </a:r>
            <a:r>
              <a:rPr lang="en-US" sz="1800" dirty="0" err="1">
                <a:latin typeface="+mj-lt"/>
              </a:rPr>
              <a:t>iman</a:t>
            </a:r>
            <a:r>
              <a:rPr lang="en-US" sz="1800" dirty="0">
                <a:latin typeface="+mj-lt"/>
              </a:rPr>
              <a:t> </a:t>
            </a:r>
            <a:r>
              <a:rPr lang="en-US" sz="1800" dirty="0" err="1">
                <a:latin typeface="+mj-lt"/>
              </a:rPr>
              <a:t>dapat</a:t>
            </a:r>
            <a:r>
              <a:rPr lang="en-US" sz="1800" dirty="0">
                <a:latin typeface="+mj-lt"/>
              </a:rPr>
              <a:t> </a:t>
            </a:r>
            <a:r>
              <a:rPr lang="en-US" sz="1800" dirty="0" err="1">
                <a:latin typeface="+mj-lt"/>
              </a:rPr>
              <a:t>bertambah</a:t>
            </a:r>
            <a:r>
              <a:rPr lang="en-US" sz="1800" dirty="0">
                <a:latin typeface="+mj-lt"/>
              </a:rPr>
              <a:t> dan </a:t>
            </a:r>
            <a:r>
              <a:rPr lang="en-US" sz="1800" dirty="0" err="1">
                <a:latin typeface="+mj-lt"/>
              </a:rPr>
              <a:t>berkurang</a:t>
            </a:r>
            <a:r>
              <a:rPr lang="en-US" sz="1800" dirty="0">
                <a:latin typeface="+mj-lt"/>
              </a:rPr>
              <a:t>.</a:t>
            </a:r>
          </a:p>
          <a:p>
            <a:pPr marL="412750" indent="-285750" algn="just">
              <a:buFont typeface="Arial" panose="020B0604020202020204" pitchFamily="34" charset="0"/>
              <a:buChar char="•"/>
            </a:pPr>
            <a:r>
              <a:rPr lang="en-US" sz="1800" dirty="0" err="1">
                <a:latin typeface="+mj-lt"/>
              </a:rPr>
              <a:t>Meyakini</a:t>
            </a:r>
            <a:r>
              <a:rPr lang="en-US" sz="1800" dirty="0">
                <a:latin typeface="+mj-lt"/>
              </a:rPr>
              <a:t> </a:t>
            </a:r>
            <a:r>
              <a:rPr lang="en-US" sz="1800" dirty="0" err="1">
                <a:latin typeface="+mj-lt"/>
              </a:rPr>
              <a:t>bahwa</a:t>
            </a:r>
            <a:r>
              <a:rPr lang="en-US" sz="1800" dirty="0">
                <a:latin typeface="+mj-lt"/>
              </a:rPr>
              <a:t> </a:t>
            </a:r>
            <a:r>
              <a:rPr lang="en-US" sz="1800" dirty="0" err="1">
                <a:latin typeface="+mj-lt"/>
              </a:rPr>
              <a:t>manusia</a:t>
            </a:r>
            <a:r>
              <a:rPr lang="en-US" sz="1800" dirty="0">
                <a:latin typeface="+mj-lt"/>
              </a:rPr>
              <a:t> </a:t>
            </a:r>
            <a:r>
              <a:rPr lang="en-US" sz="1800" dirty="0" err="1">
                <a:latin typeface="+mj-lt"/>
              </a:rPr>
              <a:t>harus</a:t>
            </a:r>
            <a:r>
              <a:rPr lang="en-US" sz="1800" dirty="0">
                <a:latin typeface="+mj-lt"/>
              </a:rPr>
              <a:t> </a:t>
            </a:r>
            <a:r>
              <a:rPr lang="en-US" sz="1800" dirty="0" err="1">
                <a:latin typeface="+mj-lt"/>
              </a:rPr>
              <a:t>berbuat</a:t>
            </a:r>
            <a:r>
              <a:rPr lang="en-US" sz="1800" dirty="0">
                <a:latin typeface="+mj-lt"/>
              </a:rPr>
              <a:t> </a:t>
            </a:r>
            <a:r>
              <a:rPr lang="en-US" sz="1800" dirty="0" err="1">
                <a:latin typeface="+mj-lt"/>
              </a:rPr>
              <a:t>baik</a:t>
            </a:r>
            <a:r>
              <a:rPr lang="en-US" sz="1800" dirty="0">
                <a:latin typeface="+mj-lt"/>
              </a:rPr>
              <a:t> </a:t>
            </a:r>
            <a:r>
              <a:rPr lang="en-US" sz="1800" dirty="0" err="1">
                <a:latin typeface="+mj-lt"/>
              </a:rPr>
              <a:t>terhadap</a:t>
            </a:r>
            <a:r>
              <a:rPr lang="en-US" sz="1800" dirty="0">
                <a:latin typeface="+mj-lt"/>
              </a:rPr>
              <a:t> </a:t>
            </a:r>
            <a:r>
              <a:rPr lang="en-US" sz="1800" dirty="0" err="1">
                <a:latin typeface="+mj-lt"/>
              </a:rPr>
              <a:t>sesama</a:t>
            </a:r>
            <a:r>
              <a:rPr lang="en-US" sz="1800" dirty="0">
                <a:latin typeface="+mj-lt"/>
              </a:rPr>
              <a:t> </a:t>
            </a:r>
            <a:r>
              <a:rPr lang="en-US" sz="1800" dirty="0" err="1">
                <a:latin typeface="+mj-lt"/>
              </a:rPr>
              <a:t>tanpa</a:t>
            </a:r>
            <a:r>
              <a:rPr lang="en-US" sz="1800" dirty="0">
                <a:latin typeface="+mj-lt"/>
              </a:rPr>
              <a:t> </a:t>
            </a:r>
            <a:r>
              <a:rPr lang="en-US" sz="1800" dirty="0" err="1">
                <a:latin typeface="+mj-lt"/>
              </a:rPr>
              <a:t>pandng</a:t>
            </a:r>
            <a:r>
              <a:rPr lang="en-US" sz="1800" dirty="0">
                <a:latin typeface="+mj-lt"/>
              </a:rPr>
              <a:t> </a:t>
            </a:r>
            <a:r>
              <a:rPr lang="en-US" sz="1800" dirty="0" err="1">
                <a:latin typeface="+mj-lt"/>
              </a:rPr>
              <a:t>bulu</a:t>
            </a:r>
            <a:r>
              <a:rPr lang="en-US" sz="1800" dirty="0">
                <a:latin typeface="+mj-lt"/>
              </a:rPr>
              <a:t>.</a:t>
            </a:r>
          </a:p>
          <a:p>
            <a:pPr marL="412750" indent="-285750" algn="just">
              <a:buFont typeface="Arial" panose="020B0604020202020204" pitchFamily="34" charset="0"/>
              <a:buChar char="•"/>
            </a:pPr>
            <a:r>
              <a:rPr lang="en-US" sz="1800" dirty="0" err="1">
                <a:latin typeface="+mj-lt"/>
              </a:rPr>
              <a:t>Meyakini</a:t>
            </a:r>
            <a:r>
              <a:rPr lang="en-US" sz="1800" dirty="0">
                <a:latin typeface="+mj-lt"/>
              </a:rPr>
              <a:t> </a:t>
            </a:r>
            <a:r>
              <a:rPr lang="en-US" sz="1800" dirty="0" err="1">
                <a:latin typeface="+mj-lt"/>
              </a:rPr>
              <a:t>bahwa</a:t>
            </a:r>
            <a:r>
              <a:rPr lang="en-US" sz="1800" dirty="0">
                <a:latin typeface="+mj-lt"/>
              </a:rPr>
              <a:t> tauhid </a:t>
            </a:r>
            <a:r>
              <a:rPr lang="en-US" sz="1800" dirty="0" err="1">
                <a:latin typeface="+mj-lt"/>
              </a:rPr>
              <a:t>bagaikan</a:t>
            </a:r>
            <a:r>
              <a:rPr lang="en-US" sz="1800" dirty="0">
                <a:latin typeface="+mj-lt"/>
              </a:rPr>
              <a:t> </a:t>
            </a:r>
            <a:r>
              <a:rPr lang="en-US" sz="1800" dirty="0" err="1">
                <a:latin typeface="+mj-lt"/>
              </a:rPr>
              <a:t>pondasi</a:t>
            </a:r>
            <a:r>
              <a:rPr lang="en-US" sz="1800" dirty="0">
                <a:latin typeface="+mj-lt"/>
              </a:rPr>
              <a:t> pada </a:t>
            </a:r>
            <a:r>
              <a:rPr lang="en-US" sz="1800" dirty="0" err="1">
                <a:latin typeface="+mj-lt"/>
              </a:rPr>
              <a:t>bangunan</a:t>
            </a:r>
            <a:r>
              <a:rPr lang="en-US" sz="1800" dirty="0">
                <a:latin typeface="+mj-lt"/>
              </a:rPr>
              <a:t> </a:t>
            </a:r>
            <a:r>
              <a:rPr lang="en-US" sz="1800" dirty="0" err="1">
                <a:latin typeface="+mj-lt"/>
              </a:rPr>
              <a:t>sehingga</a:t>
            </a:r>
            <a:r>
              <a:rPr lang="en-US" sz="1800" dirty="0">
                <a:latin typeface="+mj-lt"/>
              </a:rPr>
              <a:t> </a:t>
            </a:r>
            <a:r>
              <a:rPr lang="en-US" sz="1800" dirty="0" err="1">
                <a:latin typeface="+mj-lt"/>
              </a:rPr>
              <a:t>harus</a:t>
            </a:r>
            <a:r>
              <a:rPr lang="en-US" sz="1800" dirty="0">
                <a:latin typeface="+mj-lt"/>
              </a:rPr>
              <a:t> </a:t>
            </a:r>
            <a:r>
              <a:rPr lang="en-US" sz="1800" dirty="0" err="1">
                <a:latin typeface="+mj-lt"/>
              </a:rPr>
              <a:t>didahului</a:t>
            </a:r>
            <a:r>
              <a:rPr lang="en-US" sz="1800" dirty="0">
                <a:latin typeface="+mj-lt"/>
              </a:rPr>
              <a:t>.</a:t>
            </a:r>
          </a:p>
          <a:p>
            <a:pPr marL="412750" indent="-285750" algn="l">
              <a:buFont typeface="Arial" panose="020B0604020202020204" pitchFamily="34" charset="0"/>
              <a:buChar char="•"/>
            </a:pPr>
            <a:endParaRPr lang="en-US" sz="1800" dirty="0">
              <a:latin typeface="+mj-lt"/>
            </a:endParaRPr>
          </a:p>
          <a:p>
            <a:pPr marL="412750" indent="-285750" algn="l">
              <a:buFont typeface="Arial" panose="020B0604020202020204" pitchFamily="34" charset="0"/>
              <a:buChar char="•"/>
            </a:pPr>
            <a:endParaRPr lang="en-US" sz="1800" dirty="0">
              <a:latin typeface="+mj-lt"/>
            </a:endParaRPr>
          </a:p>
          <a:p>
            <a:pPr marL="412750" indent="-285750" algn="l">
              <a:buFont typeface="Arial" panose="020B0604020202020204" pitchFamily="34" charset="0"/>
              <a:buChar char="•"/>
            </a:pPr>
            <a:endParaRPr lang="en-US" sz="1800" dirty="0">
              <a:latin typeface="+mj-lt"/>
            </a:endParaRPr>
          </a:p>
          <a:p>
            <a:pPr marL="412750" indent="-285750" algn="l">
              <a:buFont typeface="Arial" panose="020B0604020202020204" pitchFamily="34" charset="0"/>
              <a:buChar char="•"/>
            </a:pPr>
            <a:endParaRPr lang="en-US" sz="1800" dirty="0">
              <a:latin typeface="+mj-lt"/>
            </a:endParaRPr>
          </a:p>
          <a:p>
            <a:pPr marL="412750" indent="-285750" algn="l">
              <a:buFont typeface="Arial" panose="020B0604020202020204" pitchFamily="34" charset="0"/>
              <a:buChar char="•"/>
            </a:pPr>
            <a:endParaRPr lang="en-US" sz="1800" dirty="0">
              <a:latin typeface="+mj-lt"/>
            </a:endParaRPr>
          </a:p>
          <a:p>
            <a:pPr marL="412750" indent="-285750" algn="l">
              <a:buFont typeface="Arial" panose="020B0604020202020204" pitchFamily="34" charset="0"/>
              <a:buChar char="•"/>
            </a:pPr>
            <a:endParaRPr lang="en-US" sz="1800" dirty="0">
              <a:latin typeface="+mj-lt"/>
            </a:endParaRPr>
          </a:p>
          <a:p>
            <a:pPr marL="412750" indent="-285750" algn="l">
              <a:buFont typeface="Arial" panose="020B0604020202020204" pitchFamily="34" charset="0"/>
              <a:buChar char="•"/>
            </a:pPr>
            <a:endParaRPr lang="en-ID" sz="1800" dirty="0">
              <a:latin typeface="+mj-lt"/>
            </a:endParaRPr>
          </a:p>
          <a:p>
            <a:pPr marL="412750" indent="-285750" algn="l">
              <a:buFont typeface="Arial" panose="020B0604020202020204" pitchFamily="34" charset="0"/>
              <a:buChar char="•"/>
            </a:pPr>
            <a:endParaRPr lang="en-US" sz="1800" dirty="0">
              <a:latin typeface="+mj-lt"/>
            </a:endParaRPr>
          </a:p>
          <a:p>
            <a:pPr marL="127000" indent="0" algn="l"/>
            <a:endParaRPr lang="en-US" sz="1800" dirty="0">
              <a:latin typeface="+mj-lt"/>
            </a:endParaRPr>
          </a:p>
          <a:p>
            <a:pPr marL="412750" indent="-285750" algn="l">
              <a:lnSpc>
                <a:spcPct val="150000"/>
              </a:lnSpc>
              <a:buFont typeface="Arial" panose="020B0604020202020204" pitchFamily="34" charset="0"/>
              <a:buChar char="•"/>
            </a:pPr>
            <a:endParaRPr lang="en-US" sz="1800" dirty="0">
              <a:latin typeface="+mj-lt"/>
            </a:endParaRPr>
          </a:p>
          <a:p>
            <a:pPr marL="412750" indent="-285750" algn="just">
              <a:lnSpc>
                <a:spcPct val="150000"/>
              </a:lnSpc>
              <a:buFont typeface="Arial" panose="020B0604020202020204" pitchFamily="34" charset="0"/>
              <a:buChar char="•"/>
            </a:pPr>
            <a:endParaRPr lang="en-US" sz="1800" dirty="0">
              <a:latin typeface="+mj-lt"/>
            </a:endParaRPr>
          </a:p>
          <a:p>
            <a:pPr marL="469900" indent="-342900" algn="just">
              <a:lnSpc>
                <a:spcPct val="150000"/>
              </a:lnSpc>
              <a:buAutoNum type="arabicPeriod"/>
            </a:pPr>
            <a:endParaRPr lang="en-US" sz="1800" dirty="0">
              <a:latin typeface="+mj-lt"/>
            </a:endParaRPr>
          </a:p>
        </p:txBody>
      </p:sp>
      <p:sp>
        <p:nvSpPr>
          <p:cNvPr id="4" name="Rectangle 3"/>
          <p:cNvSpPr/>
          <p:nvPr/>
        </p:nvSpPr>
        <p:spPr>
          <a:xfrm>
            <a:off x="533400" y="1190543"/>
            <a:ext cx="3100201" cy="400110"/>
          </a:xfrm>
          <a:prstGeom prst="rect">
            <a:avLst/>
          </a:prstGeom>
        </p:spPr>
        <p:txBody>
          <a:bodyPr wrap="square">
            <a:spAutoFit/>
          </a:bodyPr>
          <a:lstStyle/>
          <a:p>
            <a:pPr algn="ctr"/>
            <a:r>
              <a:rPr lang="en-US" sz="2000" b="1" dirty="0" err="1"/>
              <a:t>Manfaat</a:t>
            </a:r>
            <a:r>
              <a:rPr lang="en-US" sz="2000" b="1" dirty="0"/>
              <a:t> </a:t>
            </a:r>
            <a:r>
              <a:rPr lang="en-US" sz="2000" b="1" i="1" dirty="0" err="1"/>
              <a:t>Syu’abul</a:t>
            </a:r>
            <a:r>
              <a:rPr lang="en-US" sz="2000" b="1" i="1" dirty="0"/>
              <a:t> Iman  </a:t>
            </a:r>
            <a:endParaRPr lang="en-ID" sz="2000" b="1" i="1" dirty="0"/>
          </a:p>
        </p:txBody>
      </p:sp>
      <p:pic>
        <p:nvPicPr>
          <p:cNvPr id="14" name="Picture 13">
            <a:extLst>
              <a:ext uri="{FF2B5EF4-FFF2-40B4-BE49-F238E27FC236}">
                <a16:creationId xmlns:a16="http://schemas.microsoft.com/office/drawing/2014/main" xmlns="" id="{6F2413E6-5C64-81C3-24E9-A05BC465C6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 y="4653350"/>
            <a:ext cx="9143244" cy="499831"/>
          </a:xfrm>
          <a:prstGeom prst="rect">
            <a:avLst/>
          </a:prstGeom>
        </p:spPr>
      </p:pic>
      <p:pic>
        <p:nvPicPr>
          <p:cNvPr id="1026" name="Picture 2" descr="Muslims reading from the quran Premium Photo">
            <a:extLst>
              <a:ext uri="{FF2B5EF4-FFF2-40B4-BE49-F238E27FC236}">
                <a16:creationId xmlns:a16="http://schemas.microsoft.com/office/drawing/2014/main" xmlns="" id="{BAC9ED42-BADD-111B-F8DB-D3A4AD5D31DC}"/>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r="11661"/>
          <a:stretch/>
        </p:blipFill>
        <p:spPr bwMode="auto">
          <a:xfrm>
            <a:off x="397575" y="1733550"/>
            <a:ext cx="3362325" cy="25354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0933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7"/>
        <p:cNvGrpSpPr/>
        <p:nvPr/>
      </p:nvGrpSpPr>
      <p:grpSpPr>
        <a:xfrm>
          <a:off x="0" y="0"/>
          <a:ext cx="0" cy="0"/>
          <a:chOff x="0" y="0"/>
          <a:chExt cx="0" cy="0"/>
        </a:xfrm>
      </p:grpSpPr>
      <p:sp>
        <p:nvSpPr>
          <p:cNvPr id="2" name="TextBox 1">
            <a:extLst>
              <a:ext uri="{FF2B5EF4-FFF2-40B4-BE49-F238E27FC236}">
                <a16:creationId xmlns:a16="http://schemas.microsoft.com/office/drawing/2014/main" xmlns="" id="{F9F7B48D-E2D4-9D1A-A62D-017A3F9FCE39}"/>
              </a:ext>
            </a:extLst>
          </p:cNvPr>
          <p:cNvSpPr txBox="1"/>
          <p:nvPr/>
        </p:nvSpPr>
        <p:spPr>
          <a:xfrm>
            <a:off x="381000" y="4357360"/>
            <a:ext cx="3124200" cy="261610"/>
          </a:xfrm>
          <a:prstGeom prst="rect">
            <a:avLst/>
          </a:prstGeom>
          <a:noFill/>
        </p:spPr>
        <p:txBody>
          <a:bodyPr wrap="square" rtlCol="0">
            <a:spAutoFit/>
          </a:bodyPr>
          <a:lstStyle/>
          <a:p>
            <a:r>
              <a:rPr lang="en-US" sz="1050" dirty="0" err="1">
                <a:latin typeface="+mj-lt"/>
              </a:rPr>
              <a:t>Sumber</a:t>
            </a:r>
            <a:r>
              <a:rPr lang="en-US" sz="1050" dirty="0">
                <a:latin typeface="+mj-lt"/>
              </a:rPr>
              <a:t>: </a:t>
            </a:r>
            <a:r>
              <a:rPr lang="en-US" sz="1050" i="1" dirty="0">
                <a:latin typeface="+mj-lt"/>
              </a:rPr>
              <a:t>freepik.com</a:t>
            </a:r>
            <a:r>
              <a:rPr lang="en-US" sz="1050" dirty="0">
                <a:latin typeface="+mj-lt"/>
              </a:rPr>
              <a:t>/ rawpixel.com</a:t>
            </a:r>
            <a:endParaRPr lang="en-ID" sz="1050" dirty="0">
              <a:latin typeface="+mj-lt"/>
            </a:endParaRPr>
          </a:p>
        </p:txBody>
      </p:sp>
      <p:pic>
        <p:nvPicPr>
          <p:cNvPr id="8" name="Picture 7">
            <a:extLst>
              <a:ext uri="{FF2B5EF4-FFF2-40B4-BE49-F238E27FC236}">
                <a16:creationId xmlns:a16="http://schemas.microsoft.com/office/drawing/2014/main" xmlns="" id="{7B1045B9-FBDE-477C-8A67-C34E3128FE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 y="937"/>
            <a:ext cx="9143244" cy="5143500"/>
          </a:xfrm>
          <a:prstGeom prst="rect">
            <a:avLst/>
          </a:prstGeom>
        </p:spPr>
      </p:pic>
      <p:pic>
        <p:nvPicPr>
          <p:cNvPr id="7170" name="Picture 2" descr="Muslim boy learning how to make dua to allah Free Photo">
            <a:extLst>
              <a:ext uri="{FF2B5EF4-FFF2-40B4-BE49-F238E27FC236}">
                <a16:creationId xmlns:a16="http://schemas.microsoft.com/office/drawing/2014/main" xmlns="" id="{9BC6A699-5315-2678-F7A9-CB0002BCA2E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04800" y="209550"/>
            <a:ext cx="3810000" cy="433008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178" name="Google Shape;2178;p42"/>
          <p:cNvSpPr txBox="1">
            <a:spLocks noGrp="1"/>
          </p:cNvSpPr>
          <p:nvPr>
            <p:ph type="subTitle" idx="4294967295"/>
          </p:nvPr>
        </p:nvSpPr>
        <p:spPr>
          <a:xfrm flipH="1">
            <a:off x="4570751" y="2667053"/>
            <a:ext cx="4208340" cy="862013"/>
          </a:xfrm>
          <a:prstGeom prst="rect">
            <a:avLst/>
          </a:prstGeom>
        </p:spPr>
        <p:txBody>
          <a:bodyPr spcFirstLastPara="1" wrap="square" lIns="91425" tIns="91425" rIns="91425" bIns="91425" anchor="ctr" anchorCtr="0">
            <a:noAutofit/>
          </a:bodyPr>
          <a:lstStyle/>
          <a:p>
            <a:pPr marL="0" indent="0" algn="just"/>
            <a:r>
              <a:rPr lang="en-US" sz="1800" dirty="0">
                <a:latin typeface="Poor Richard" panose="02080502050505020702" pitchFamily="18" charset="0"/>
              </a:rPr>
              <a:t>Iman </a:t>
            </a:r>
            <a:r>
              <a:rPr lang="en-US" sz="1800" dirty="0" err="1">
                <a:latin typeface="Poor Richard" panose="02080502050505020702" pitchFamily="18" charset="0"/>
              </a:rPr>
              <a:t>merupakan</a:t>
            </a:r>
            <a:r>
              <a:rPr lang="en-US" sz="1800" dirty="0">
                <a:latin typeface="Poor Richard" panose="02080502050505020702" pitchFamily="18" charset="0"/>
              </a:rPr>
              <a:t> </a:t>
            </a:r>
            <a:r>
              <a:rPr lang="en-US" sz="1800" dirty="0" err="1">
                <a:latin typeface="Poor Richard" panose="02080502050505020702" pitchFamily="18" charset="0"/>
              </a:rPr>
              <a:t>dimensi</a:t>
            </a:r>
            <a:r>
              <a:rPr lang="en-US" sz="1800" dirty="0">
                <a:latin typeface="Poor Richard" panose="02080502050505020702" pitchFamily="18" charset="0"/>
              </a:rPr>
              <a:t> </a:t>
            </a:r>
            <a:r>
              <a:rPr lang="en-US" sz="1800" dirty="0" err="1">
                <a:latin typeface="Poor Richard" panose="02080502050505020702" pitchFamily="18" charset="0"/>
              </a:rPr>
              <a:t>pokok</a:t>
            </a:r>
            <a:r>
              <a:rPr lang="en-US" sz="1800" dirty="0">
                <a:latin typeface="Poor Richard" panose="02080502050505020702" pitchFamily="18" charset="0"/>
              </a:rPr>
              <a:t> yang </a:t>
            </a:r>
            <a:r>
              <a:rPr lang="en-US" sz="1800" dirty="0" err="1">
                <a:latin typeface="Poor Richard" panose="02080502050505020702" pitchFamily="18" charset="0"/>
              </a:rPr>
              <a:t>harus</a:t>
            </a:r>
            <a:r>
              <a:rPr lang="en-US" sz="1800" dirty="0">
                <a:latin typeface="Poor Richard" panose="02080502050505020702" pitchFamily="18" charset="0"/>
              </a:rPr>
              <a:t> </a:t>
            </a:r>
            <a:r>
              <a:rPr lang="en-US" sz="1800" dirty="0" err="1">
                <a:latin typeface="Poor Richard" panose="02080502050505020702" pitchFamily="18" charset="0"/>
              </a:rPr>
              <a:t>dimiki</a:t>
            </a:r>
            <a:r>
              <a:rPr lang="en-US" sz="1800" dirty="0">
                <a:latin typeface="Poor Richard" panose="02080502050505020702" pitchFamily="18" charset="0"/>
              </a:rPr>
              <a:t> </a:t>
            </a:r>
            <a:r>
              <a:rPr lang="en-US" sz="1800" dirty="0" err="1">
                <a:latin typeface="Poor Richard" panose="02080502050505020702" pitchFamily="18" charset="0"/>
              </a:rPr>
              <a:t>umat</a:t>
            </a:r>
            <a:r>
              <a:rPr lang="en-US" sz="1800" dirty="0">
                <a:latin typeface="Poor Richard" panose="02080502050505020702" pitchFamily="18" charset="0"/>
              </a:rPr>
              <a:t> Islam </a:t>
            </a:r>
            <a:r>
              <a:rPr lang="en-US" sz="1800" dirty="0" err="1">
                <a:latin typeface="Poor Richard" panose="02080502050505020702" pitchFamily="18" charset="0"/>
              </a:rPr>
              <a:t>sekaligus</a:t>
            </a:r>
            <a:r>
              <a:rPr lang="en-US" sz="1800" dirty="0">
                <a:latin typeface="Poor Richard" panose="02080502050505020702" pitchFamily="18" charset="0"/>
              </a:rPr>
              <a:t> </a:t>
            </a:r>
            <a:r>
              <a:rPr lang="en-US" sz="1800" dirty="0" err="1">
                <a:latin typeface="Poor Richard" panose="02080502050505020702" pitchFamily="18" charset="0"/>
              </a:rPr>
              <a:t>menjadi</a:t>
            </a:r>
            <a:r>
              <a:rPr lang="en-US" sz="1800" dirty="0">
                <a:latin typeface="Poor Richard" panose="02080502050505020702" pitchFamily="18" charset="0"/>
              </a:rPr>
              <a:t> </a:t>
            </a:r>
            <a:r>
              <a:rPr lang="en-US" sz="1800" dirty="0" err="1">
                <a:latin typeface="Poor Richard" panose="02080502050505020702" pitchFamily="18" charset="0"/>
              </a:rPr>
              <a:t>keabsahan</a:t>
            </a:r>
            <a:r>
              <a:rPr lang="en-US" sz="1800" dirty="0">
                <a:latin typeface="Poor Richard" panose="02080502050505020702" pitchFamily="18" charset="0"/>
              </a:rPr>
              <a:t> </a:t>
            </a:r>
            <a:r>
              <a:rPr lang="en-US" sz="1800" dirty="0" err="1">
                <a:latin typeface="Poor Richard" panose="02080502050505020702" pitchFamily="18" charset="0"/>
              </a:rPr>
              <a:t>amal</a:t>
            </a:r>
            <a:r>
              <a:rPr lang="en-US" sz="1800" dirty="0">
                <a:latin typeface="Poor Richard" panose="02080502050505020702" pitchFamily="18" charset="0"/>
              </a:rPr>
              <a:t> ibadah. Iman </a:t>
            </a:r>
            <a:r>
              <a:rPr lang="en-US" sz="1800" dirty="0" err="1">
                <a:latin typeface="Poor Richard" panose="02080502050505020702" pitchFamily="18" charset="0"/>
              </a:rPr>
              <a:t>dapat</a:t>
            </a:r>
            <a:r>
              <a:rPr lang="en-US" sz="1800" dirty="0">
                <a:latin typeface="Poor Richard" panose="02080502050505020702" pitchFamily="18" charset="0"/>
              </a:rPr>
              <a:t> </a:t>
            </a:r>
            <a:r>
              <a:rPr lang="en-US" sz="1800" dirty="0" err="1">
                <a:latin typeface="Poor Richard" panose="02080502050505020702" pitchFamily="18" charset="0"/>
              </a:rPr>
              <a:t>diketahui</a:t>
            </a:r>
            <a:r>
              <a:rPr lang="en-US" sz="1800" dirty="0">
                <a:latin typeface="Poor Richard" panose="02080502050505020702" pitchFamily="18" charset="0"/>
              </a:rPr>
              <a:t> </a:t>
            </a:r>
            <a:r>
              <a:rPr lang="en-US" sz="1800" dirty="0" err="1">
                <a:latin typeface="Poor Richard" panose="02080502050505020702" pitchFamily="18" charset="0"/>
              </a:rPr>
              <a:t>melalui</a:t>
            </a:r>
            <a:r>
              <a:rPr lang="en-US" sz="1800" dirty="0">
                <a:latin typeface="Poor Richard" panose="02080502050505020702" pitchFamily="18" charset="0"/>
              </a:rPr>
              <a:t> </a:t>
            </a:r>
            <a:r>
              <a:rPr lang="en-US" sz="1800" dirty="0" err="1">
                <a:latin typeface="Poor Richard" panose="02080502050505020702" pitchFamily="18" charset="0"/>
              </a:rPr>
              <a:t>keyakinan</a:t>
            </a:r>
            <a:r>
              <a:rPr lang="en-US" sz="1800" dirty="0">
                <a:latin typeface="Poor Richard" panose="02080502050505020702" pitchFamily="18" charset="0"/>
              </a:rPr>
              <a:t> </a:t>
            </a:r>
            <a:r>
              <a:rPr lang="en-US" sz="1800" dirty="0" err="1">
                <a:latin typeface="Poor Richard" panose="02080502050505020702" pitchFamily="18" charset="0"/>
              </a:rPr>
              <a:t>lisan</a:t>
            </a:r>
            <a:r>
              <a:rPr lang="en-US" sz="1800" dirty="0">
                <a:latin typeface="Poor Richard" panose="02080502050505020702" pitchFamily="18" charset="0"/>
              </a:rPr>
              <a:t> dan </a:t>
            </a:r>
            <a:r>
              <a:rPr lang="en-US" sz="1800" dirty="0" err="1">
                <a:latin typeface="Poor Richard" panose="02080502050505020702" pitchFamily="18" charset="0"/>
              </a:rPr>
              <a:t>perbuatan</a:t>
            </a:r>
            <a:r>
              <a:rPr lang="en-US" sz="1800" dirty="0">
                <a:latin typeface="Poor Richard" panose="02080502050505020702" pitchFamily="18" charset="0"/>
              </a:rPr>
              <a:t>. </a:t>
            </a:r>
            <a:r>
              <a:rPr lang="en-US" sz="1800" dirty="0" err="1">
                <a:latin typeface="Poor Richard" panose="02080502050505020702" pitchFamily="18" charset="0"/>
              </a:rPr>
              <a:t>Keimanan</a:t>
            </a:r>
            <a:r>
              <a:rPr lang="en-US" sz="1800" dirty="0">
                <a:latin typeface="Poor Richard" panose="02080502050505020702" pitchFamily="18" charset="0"/>
              </a:rPr>
              <a:t> </a:t>
            </a:r>
            <a:r>
              <a:rPr lang="en-US" sz="1800" dirty="0" err="1">
                <a:latin typeface="Poor Richard" panose="02080502050505020702" pitchFamily="18" charset="0"/>
              </a:rPr>
              <a:t>seseorang</a:t>
            </a:r>
            <a:r>
              <a:rPr lang="en-US" sz="1800" dirty="0">
                <a:latin typeface="Poor Richard" panose="02080502050505020702" pitchFamily="18" charset="0"/>
              </a:rPr>
              <a:t> </a:t>
            </a:r>
            <a:r>
              <a:rPr lang="en-US" sz="1800" dirty="0" err="1">
                <a:latin typeface="Poor Richard" panose="02080502050505020702" pitchFamily="18" charset="0"/>
              </a:rPr>
              <a:t>dapat</a:t>
            </a:r>
            <a:r>
              <a:rPr lang="en-US" sz="1800" dirty="0">
                <a:latin typeface="Poor Richard" panose="02080502050505020702" pitchFamily="18" charset="0"/>
              </a:rPr>
              <a:t> </a:t>
            </a:r>
            <a:r>
              <a:rPr lang="en-US" sz="1800" dirty="0" err="1">
                <a:latin typeface="Poor Richard" panose="02080502050505020702" pitchFamily="18" charset="0"/>
              </a:rPr>
              <a:t>bertambah</a:t>
            </a:r>
            <a:r>
              <a:rPr lang="en-US" sz="1800" dirty="0">
                <a:latin typeface="Poor Richard" panose="02080502050505020702" pitchFamily="18" charset="0"/>
              </a:rPr>
              <a:t> dan </a:t>
            </a:r>
            <a:r>
              <a:rPr lang="en-US" sz="1800" dirty="0" err="1">
                <a:latin typeface="Poor Richard" panose="02080502050505020702" pitchFamily="18" charset="0"/>
              </a:rPr>
              <a:t>berkurang</a:t>
            </a:r>
            <a:r>
              <a:rPr lang="en-US" sz="1800" dirty="0">
                <a:latin typeface="Poor Richard" panose="02080502050505020702" pitchFamily="18" charset="0"/>
              </a:rPr>
              <a:t> </a:t>
            </a:r>
            <a:r>
              <a:rPr lang="en-US" sz="1800" dirty="0" err="1">
                <a:latin typeface="Poor Richard" panose="02080502050505020702" pitchFamily="18" charset="0"/>
              </a:rPr>
              <a:t>sesuai</a:t>
            </a:r>
            <a:r>
              <a:rPr lang="en-US" sz="1800" dirty="0">
                <a:latin typeface="Poor Richard" panose="02080502050505020702" pitchFamily="18" charset="0"/>
              </a:rPr>
              <a:t> </a:t>
            </a:r>
            <a:r>
              <a:rPr lang="en-US" sz="1800" dirty="0" err="1">
                <a:latin typeface="Poor Richard" panose="02080502050505020702" pitchFamily="18" charset="0"/>
              </a:rPr>
              <a:t>dengan</a:t>
            </a:r>
            <a:r>
              <a:rPr lang="en-US" sz="1800" dirty="0">
                <a:latin typeface="Poor Richard" panose="02080502050505020702" pitchFamily="18" charset="0"/>
              </a:rPr>
              <a:t> </a:t>
            </a:r>
            <a:r>
              <a:rPr lang="en-US" sz="1800" dirty="0" err="1">
                <a:latin typeface="Poor Richard" panose="02080502050505020702" pitchFamily="18" charset="0"/>
              </a:rPr>
              <a:t>perbuatan</a:t>
            </a:r>
            <a:r>
              <a:rPr lang="en-US" sz="1800" dirty="0">
                <a:latin typeface="Poor Richard" panose="02080502050505020702" pitchFamily="18" charset="0"/>
              </a:rPr>
              <a:t> yang </a:t>
            </a:r>
            <a:r>
              <a:rPr lang="en-US" sz="1800" dirty="0" err="1">
                <a:latin typeface="Poor Richard" panose="02080502050505020702" pitchFamily="18" charset="0"/>
              </a:rPr>
              <a:t>dilakukan</a:t>
            </a:r>
            <a:r>
              <a:rPr lang="en-US" sz="1800" dirty="0">
                <a:latin typeface="Poor Richard" panose="02080502050505020702" pitchFamily="18" charset="0"/>
              </a:rPr>
              <a:t>. Iman juga </a:t>
            </a:r>
            <a:r>
              <a:rPr lang="en-US" sz="1800" dirty="0" err="1">
                <a:latin typeface="Poor Richard" panose="02080502050505020702" pitchFamily="18" charset="0"/>
              </a:rPr>
              <a:t>memiliki</a:t>
            </a:r>
            <a:r>
              <a:rPr lang="en-US" sz="1800" dirty="0">
                <a:latin typeface="Poor Richard" panose="02080502050505020702" pitchFamily="18" charset="0"/>
              </a:rPr>
              <a:t> </a:t>
            </a:r>
            <a:r>
              <a:rPr lang="en-US" sz="1800" dirty="0" err="1">
                <a:latin typeface="Poor Richard" panose="02080502050505020702" pitchFamily="18" charset="0"/>
              </a:rPr>
              <a:t>lebih</a:t>
            </a:r>
            <a:r>
              <a:rPr lang="en-US" sz="1800" dirty="0">
                <a:latin typeface="Poor Richard" panose="02080502050505020702" pitchFamily="18" charset="0"/>
              </a:rPr>
              <a:t> </a:t>
            </a:r>
            <a:r>
              <a:rPr lang="en-US" sz="1800" dirty="0" err="1">
                <a:latin typeface="Poor Richard" panose="02080502050505020702" pitchFamily="18" charset="0"/>
              </a:rPr>
              <a:t>dari</a:t>
            </a:r>
            <a:r>
              <a:rPr lang="en-US" sz="1800" dirty="0">
                <a:latin typeface="Poor Richard" panose="02080502050505020702" pitchFamily="18" charset="0"/>
              </a:rPr>
              <a:t> 60 </a:t>
            </a:r>
            <a:r>
              <a:rPr lang="en-US" sz="1800" dirty="0" err="1">
                <a:latin typeface="Poor Richard" panose="02080502050505020702" pitchFamily="18" charset="0"/>
              </a:rPr>
              <a:t>cabang</a:t>
            </a:r>
            <a:r>
              <a:rPr lang="en-US" sz="1800" dirty="0">
                <a:latin typeface="Poor Richard" panose="02080502050505020702" pitchFamily="18" charset="0"/>
              </a:rPr>
              <a:t> yang </a:t>
            </a:r>
            <a:r>
              <a:rPr lang="en-US" sz="1800" dirty="0" err="1">
                <a:latin typeface="Poor Richard" panose="02080502050505020702" pitchFamily="18" charset="0"/>
              </a:rPr>
              <a:t>harus</a:t>
            </a:r>
            <a:r>
              <a:rPr lang="en-US" sz="1800" dirty="0">
                <a:latin typeface="Poor Richard" panose="02080502050505020702" pitchFamily="18" charset="0"/>
              </a:rPr>
              <a:t> </a:t>
            </a:r>
            <a:r>
              <a:rPr lang="en-US" sz="1800" dirty="0" err="1">
                <a:latin typeface="Poor Richard" panose="02080502050505020702" pitchFamily="18" charset="0"/>
              </a:rPr>
              <a:t>dipahami</a:t>
            </a:r>
            <a:r>
              <a:rPr lang="en-US" sz="1800" dirty="0">
                <a:latin typeface="Poor Richard" panose="02080502050505020702" pitchFamily="18" charset="0"/>
              </a:rPr>
              <a:t>, </a:t>
            </a:r>
            <a:r>
              <a:rPr lang="en-US" sz="1800" dirty="0" err="1">
                <a:latin typeface="Poor Richard" panose="02080502050505020702" pitchFamily="18" charset="0"/>
              </a:rPr>
              <a:t>dimengerti</a:t>
            </a:r>
            <a:r>
              <a:rPr lang="en-US" sz="1800" dirty="0">
                <a:latin typeface="Poor Richard" panose="02080502050505020702" pitchFamily="18" charset="0"/>
              </a:rPr>
              <a:t> dan </a:t>
            </a:r>
            <a:r>
              <a:rPr lang="en-US" sz="1800" dirty="0" err="1">
                <a:latin typeface="Poor Richard" panose="02080502050505020702" pitchFamily="18" charset="0"/>
              </a:rPr>
              <a:t>diaplikasikan</a:t>
            </a:r>
            <a:r>
              <a:rPr lang="en-US" sz="1800" dirty="0">
                <a:latin typeface="Poor Richard" panose="02080502050505020702" pitchFamily="18" charset="0"/>
              </a:rPr>
              <a:t> oleh </a:t>
            </a:r>
            <a:r>
              <a:rPr lang="en-US" sz="1800" dirty="0" err="1">
                <a:latin typeface="Poor Richard" panose="02080502050505020702" pitchFamily="18" charset="0"/>
              </a:rPr>
              <a:t>umat</a:t>
            </a:r>
            <a:r>
              <a:rPr lang="en-US" sz="1800" dirty="0">
                <a:latin typeface="Poor Richard" panose="02080502050505020702" pitchFamily="18" charset="0"/>
              </a:rPr>
              <a:t> Islam </a:t>
            </a:r>
            <a:r>
              <a:rPr lang="en-US" sz="1800" dirty="0" err="1">
                <a:latin typeface="Poor Richard" panose="02080502050505020702" pitchFamily="18" charset="0"/>
              </a:rPr>
              <a:t>dalam</a:t>
            </a:r>
            <a:r>
              <a:rPr lang="en-US" sz="1800" dirty="0">
                <a:latin typeface="Poor Richard" panose="02080502050505020702" pitchFamily="18" charset="0"/>
              </a:rPr>
              <a:t> </a:t>
            </a:r>
            <a:r>
              <a:rPr lang="en-US" sz="1800" dirty="0" err="1">
                <a:latin typeface="Poor Richard" panose="02080502050505020702" pitchFamily="18" charset="0"/>
              </a:rPr>
              <a:t>kehidupan</a:t>
            </a:r>
            <a:r>
              <a:rPr lang="en-US" sz="1800" dirty="0">
                <a:latin typeface="Poor Richard" panose="02080502050505020702" pitchFamily="18" charset="0"/>
              </a:rPr>
              <a:t> </a:t>
            </a:r>
            <a:r>
              <a:rPr lang="en-US" sz="1800" dirty="0" err="1">
                <a:latin typeface="Poor Richard" panose="02080502050505020702" pitchFamily="18" charset="0"/>
              </a:rPr>
              <a:t>sehari-hari</a:t>
            </a:r>
            <a:r>
              <a:rPr lang="en-US" sz="1800" dirty="0">
                <a:latin typeface="Poor Richard" panose="02080502050505020702" pitchFamily="18" charset="0"/>
              </a:rPr>
              <a:t>. </a:t>
            </a:r>
            <a:endParaRPr lang="en-ID" sz="1800" dirty="0">
              <a:latin typeface="Poor Richard" panose="02080502050505020702" pitchFamily="18" charset="0"/>
            </a:endParaRPr>
          </a:p>
          <a:p>
            <a:pPr marL="0" lvl="0" indent="0" algn="r" rtl="0">
              <a:spcBef>
                <a:spcPts val="0"/>
              </a:spcBef>
              <a:spcAft>
                <a:spcPts val="0"/>
              </a:spcAft>
              <a:buNone/>
            </a:pPr>
            <a:endParaRPr dirty="0"/>
          </a:p>
        </p:txBody>
      </p:sp>
      <p:sp>
        <p:nvSpPr>
          <p:cNvPr id="2179" name="Google Shape;2179;p42"/>
          <p:cNvSpPr txBox="1">
            <a:spLocks noGrp="1"/>
          </p:cNvSpPr>
          <p:nvPr>
            <p:ph type="title" idx="4294967295"/>
          </p:nvPr>
        </p:nvSpPr>
        <p:spPr>
          <a:xfrm flipH="1">
            <a:off x="5317608" y="484428"/>
            <a:ext cx="2714625" cy="123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latin typeface="Poor Richard" panose="02080502050505020702" pitchFamily="18" charset="0"/>
              </a:rPr>
              <a:t>Kesimpulan</a:t>
            </a:r>
            <a:endParaRPr dirty="0">
              <a:latin typeface="Poor Richard" panose="02080502050505020702" pitchFamily="18" charset="0"/>
            </a:endParaRPr>
          </a:p>
        </p:txBody>
      </p:sp>
      <p:pic>
        <p:nvPicPr>
          <p:cNvPr id="7" name="Google Shape;3474;p71">
            <a:extLst>
              <a:ext uri="{FF2B5EF4-FFF2-40B4-BE49-F238E27FC236}">
                <a16:creationId xmlns:a16="http://schemas.microsoft.com/office/drawing/2014/main" xmlns="" id="{93A9DFA4-75B6-375C-4E97-5446BF7339FA}"/>
              </a:ext>
            </a:extLst>
          </p:cNvPr>
          <p:cNvPicPr preferRelativeResize="0"/>
          <p:nvPr/>
        </p:nvPicPr>
        <p:blipFill>
          <a:blip r:embed="rId6">
            <a:alphaModFix/>
          </a:blip>
          <a:stretch>
            <a:fillRect/>
          </a:stretch>
        </p:blipFill>
        <p:spPr>
          <a:xfrm rot="18451910">
            <a:off x="4465425" y="-135971"/>
            <a:ext cx="720659" cy="2158245"/>
          </a:xfrm>
          <a:prstGeom prst="rect">
            <a:avLst/>
          </a:prstGeom>
          <a:noFill/>
          <a:ln>
            <a:noFill/>
          </a:ln>
        </p:spPr>
      </p:pic>
      <p:pic>
        <p:nvPicPr>
          <p:cNvPr id="9" name="Picture 8">
            <a:extLst>
              <a:ext uri="{FF2B5EF4-FFF2-40B4-BE49-F238E27FC236}">
                <a16:creationId xmlns:a16="http://schemas.microsoft.com/office/drawing/2014/main" xmlns="" id="{5B612066-41CE-D781-62F7-020563CD51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629150"/>
            <a:ext cx="9143244" cy="49983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3"/>
        <p:cNvGrpSpPr/>
        <p:nvPr/>
      </p:nvGrpSpPr>
      <p:grpSpPr>
        <a:xfrm>
          <a:off x="0" y="0"/>
          <a:ext cx="0" cy="0"/>
          <a:chOff x="0" y="0"/>
          <a:chExt cx="0" cy="0"/>
        </a:xfrm>
      </p:grpSpPr>
      <p:pic>
        <p:nvPicPr>
          <p:cNvPr id="1264" name="Google Shape;1264;p54"/>
          <p:cNvPicPr preferRelativeResize="0"/>
          <p:nvPr/>
        </p:nvPicPr>
        <p:blipFill>
          <a:blip r:embed="rId3">
            <a:alphaModFix/>
          </a:blip>
          <a:stretch>
            <a:fillRect/>
          </a:stretch>
        </p:blipFill>
        <p:spPr>
          <a:xfrm rot="16931597">
            <a:off x="7967100" y="3690806"/>
            <a:ext cx="553465" cy="775476"/>
          </a:xfrm>
          <a:prstGeom prst="rect">
            <a:avLst/>
          </a:prstGeom>
          <a:noFill/>
          <a:ln>
            <a:noFill/>
          </a:ln>
        </p:spPr>
      </p:pic>
      <p:sp>
        <p:nvSpPr>
          <p:cNvPr id="1265" name="Google Shape;1265;p54"/>
          <p:cNvSpPr txBox="1">
            <a:spLocks noGrp="1"/>
          </p:cNvSpPr>
          <p:nvPr>
            <p:ph type="title"/>
          </p:nvPr>
        </p:nvSpPr>
        <p:spPr>
          <a:xfrm>
            <a:off x="923098" y="1551353"/>
            <a:ext cx="7717500" cy="707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US" sz="4800" spc="300" dirty="0" err="1">
                <a:latin typeface="+mn-lt"/>
              </a:rPr>
              <a:t>Terima</a:t>
            </a:r>
            <a:r>
              <a:rPr lang="en-US" sz="4800" spc="300" dirty="0">
                <a:latin typeface="+mn-lt"/>
              </a:rPr>
              <a:t> Kasih</a:t>
            </a:r>
            <a:endParaRPr sz="4800" spc="300" dirty="0">
              <a:latin typeface="+mn-lt"/>
            </a:endParaRPr>
          </a:p>
        </p:txBody>
      </p:sp>
      <p:pic>
        <p:nvPicPr>
          <p:cNvPr id="1268" name="Google Shape;1268;p54"/>
          <p:cNvPicPr preferRelativeResize="0"/>
          <p:nvPr/>
        </p:nvPicPr>
        <p:blipFill>
          <a:blip r:embed="rId4">
            <a:alphaModFix/>
          </a:blip>
          <a:stretch>
            <a:fillRect/>
          </a:stretch>
        </p:blipFill>
        <p:spPr>
          <a:xfrm>
            <a:off x="670078" y="3421037"/>
            <a:ext cx="1243749" cy="1112667"/>
          </a:xfrm>
          <a:prstGeom prst="rect">
            <a:avLst/>
          </a:prstGeom>
          <a:noFill/>
          <a:ln>
            <a:noFill/>
          </a:ln>
        </p:spPr>
      </p:pic>
      <p:pic>
        <p:nvPicPr>
          <p:cNvPr id="1269" name="Google Shape;1269;p54"/>
          <p:cNvPicPr preferRelativeResize="0"/>
          <p:nvPr/>
        </p:nvPicPr>
        <p:blipFill>
          <a:blip r:embed="rId5">
            <a:alphaModFix/>
          </a:blip>
          <a:stretch>
            <a:fillRect/>
          </a:stretch>
        </p:blipFill>
        <p:spPr>
          <a:xfrm>
            <a:off x="651819" y="848262"/>
            <a:ext cx="542559" cy="1123879"/>
          </a:xfrm>
          <a:prstGeom prst="rect">
            <a:avLst/>
          </a:prstGeom>
          <a:noFill/>
          <a:ln>
            <a:noFill/>
          </a:ln>
        </p:spPr>
      </p:pic>
      <p:pic>
        <p:nvPicPr>
          <p:cNvPr id="1270" name="Google Shape;1270;p54"/>
          <p:cNvPicPr preferRelativeResize="0"/>
          <p:nvPr/>
        </p:nvPicPr>
        <p:blipFill>
          <a:blip r:embed="rId6">
            <a:alphaModFix/>
          </a:blip>
          <a:stretch>
            <a:fillRect/>
          </a:stretch>
        </p:blipFill>
        <p:spPr>
          <a:xfrm>
            <a:off x="4067144" y="1974168"/>
            <a:ext cx="1521985" cy="1307082"/>
          </a:xfrm>
          <a:prstGeom prst="rect">
            <a:avLst/>
          </a:prstGeom>
          <a:noFill/>
          <a:ln>
            <a:noFill/>
          </a:ln>
        </p:spPr>
      </p:pic>
      <p:pic>
        <p:nvPicPr>
          <p:cNvPr id="1271" name="Google Shape;1271;p54"/>
          <p:cNvPicPr preferRelativeResize="0"/>
          <p:nvPr/>
        </p:nvPicPr>
        <p:blipFill>
          <a:blip r:embed="rId7">
            <a:alphaModFix/>
          </a:blip>
          <a:stretch>
            <a:fillRect/>
          </a:stretch>
        </p:blipFill>
        <p:spPr>
          <a:xfrm>
            <a:off x="8067577" y="2142499"/>
            <a:ext cx="901917" cy="1039324"/>
          </a:xfrm>
          <a:prstGeom prst="rect">
            <a:avLst/>
          </a:prstGeom>
          <a:noFill/>
          <a:ln>
            <a:noFill/>
          </a:ln>
        </p:spPr>
      </p:pic>
      <p:pic>
        <p:nvPicPr>
          <p:cNvPr id="1272" name="Google Shape;1272;p54"/>
          <p:cNvPicPr preferRelativeResize="0"/>
          <p:nvPr/>
        </p:nvPicPr>
        <p:blipFill>
          <a:blip r:embed="rId8">
            <a:alphaModFix/>
          </a:blip>
          <a:stretch>
            <a:fillRect/>
          </a:stretch>
        </p:blipFill>
        <p:spPr>
          <a:xfrm>
            <a:off x="263209" y="1974168"/>
            <a:ext cx="808444" cy="787249"/>
          </a:xfrm>
          <a:prstGeom prst="rect">
            <a:avLst/>
          </a:prstGeom>
          <a:noFill/>
          <a:ln>
            <a:noFill/>
          </a:ln>
        </p:spPr>
      </p:pic>
      <p:pic>
        <p:nvPicPr>
          <p:cNvPr id="1273" name="Google Shape;1273;p54"/>
          <p:cNvPicPr preferRelativeResize="0"/>
          <p:nvPr/>
        </p:nvPicPr>
        <p:blipFill>
          <a:blip r:embed="rId9">
            <a:alphaModFix/>
          </a:blip>
          <a:stretch>
            <a:fillRect/>
          </a:stretch>
        </p:blipFill>
        <p:spPr>
          <a:xfrm rot="4122093">
            <a:off x="490773" y="1038632"/>
            <a:ext cx="864652" cy="1005493"/>
          </a:xfrm>
          <a:prstGeom prst="rect">
            <a:avLst/>
          </a:prstGeom>
          <a:noFill/>
          <a:ln>
            <a:noFill/>
          </a:ln>
        </p:spPr>
      </p:pic>
      <p:pic>
        <p:nvPicPr>
          <p:cNvPr id="1274" name="Google Shape;1274;p54"/>
          <p:cNvPicPr preferRelativeResize="0"/>
          <p:nvPr/>
        </p:nvPicPr>
        <p:blipFill>
          <a:blip r:embed="rId10">
            <a:alphaModFix/>
          </a:blip>
          <a:stretch>
            <a:fillRect/>
          </a:stretch>
        </p:blipFill>
        <p:spPr>
          <a:xfrm>
            <a:off x="192493" y="402678"/>
            <a:ext cx="808444" cy="1578857"/>
          </a:xfrm>
          <a:prstGeom prst="rect">
            <a:avLst/>
          </a:prstGeom>
          <a:noFill/>
          <a:ln>
            <a:noFill/>
          </a:ln>
        </p:spPr>
      </p:pic>
      <p:pic>
        <p:nvPicPr>
          <p:cNvPr id="1275" name="Google Shape;1275;p54"/>
          <p:cNvPicPr preferRelativeResize="0"/>
          <p:nvPr/>
        </p:nvPicPr>
        <p:blipFill>
          <a:blip r:embed="rId11">
            <a:alphaModFix/>
          </a:blip>
          <a:stretch>
            <a:fillRect/>
          </a:stretch>
        </p:blipFill>
        <p:spPr>
          <a:xfrm>
            <a:off x="8078834" y="3025148"/>
            <a:ext cx="703781" cy="1578852"/>
          </a:xfrm>
          <a:prstGeom prst="rect">
            <a:avLst/>
          </a:prstGeom>
          <a:noFill/>
          <a:ln>
            <a:noFill/>
          </a:ln>
        </p:spPr>
      </p:pic>
    </p:spTree>
    <p:extLst>
      <p:ext uri="{BB962C8B-B14F-4D97-AF65-F5344CB8AC3E}">
        <p14:creationId xmlns:p14="http://schemas.microsoft.com/office/powerpoint/2010/main" val="7942187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65"/>
                                        </p:tgtEl>
                                        <p:attrNameLst>
                                          <p:attrName>style.visibility</p:attrName>
                                        </p:attrNameLst>
                                      </p:cBhvr>
                                      <p:to>
                                        <p:strVal val="visible"/>
                                      </p:to>
                                    </p:set>
                                    <p:animEffect transition="in" filter="fade">
                                      <p:cBhvr>
                                        <p:cTn id="7" dur="500"/>
                                        <p:tgtEl>
                                          <p:spTgt spid="1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77503CB-BE3D-AAF6-47B7-4EE07A5464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20" y="0"/>
            <a:ext cx="4627674" cy="3085336"/>
          </a:xfrm>
          <a:prstGeom prst="ellipse">
            <a:avLst/>
          </a:prstGeom>
          <a:ln>
            <a:noFill/>
          </a:ln>
          <a:effectLst>
            <a:softEdge rad="112500"/>
          </a:effectLst>
        </p:spPr>
      </p:pic>
      <p:pic>
        <p:nvPicPr>
          <p:cNvPr id="12" name="Picture 11">
            <a:extLst>
              <a:ext uri="{FF2B5EF4-FFF2-40B4-BE49-F238E27FC236}">
                <a16:creationId xmlns:a16="http://schemas.microsoft.com/office/drawing/2014/main" xmlns="" id="{4DA10A8F-C139-4599-CA8F-E1EBE428E3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 y="-19050"/>
            <a:ext cx="9143244" cy="5143500"/>
          </a:xfrm>
          <a:prstGeom prst="rect">
            <a:avLst/>
          </a:prstGeom>
        </p:spPr>
      </p:pic>
      <p:sp>
        <p:nvSpPr>
          <p:cNvPr id="28" name="TextBox 27">
            <a:extLst>
              <a:ext uri="{FF2B5EF4-FFF2-40B4-BE49-F238E27FC236}">
                <a16:creationId xmlns:a16="http://schemas.microsoft.com/office/drawing/2014/main" xmlns="" id="{EC19F28D-177C-10EF-FCA5-DFB5DD07BB34}"/>
              </a:ext>
            </a:extLst>
          </p:cNvPr>
          <p:cNvSpPr txBox="1"/>
          <p:nvPr/>
        </p:nvSpPr>
        <p:spPr>
          <a:xfrm>
            <a:off x="2020863" y="3703235"/>
            <a:ext cx="5225144" cy="553998"/>
          </a:xfrm>
          <a:prstGeom prst="rect">
            <a:avLst/>
          </a:prstGeom>
          <a:noFill/>
          <a:ln w="76200">
            <a:noFill/>
          </a:ln>
        </p:spPr>
        <p:txBody>
          <a:bodyPr wrap="square" rtlCol="0">
            <a:spAutoFit/>
          </a:bodyPr>
          <a:lstStyle/>
          <a:p>
            <a:pPr algn="ctr"/>
            <a:r>
              <a:rPr lang="en-US" sz="3000" b="1" dirty="0">
                <a:solidFill>
                  <a:srgbClr val="FB3803"/>
                </a:solidFill>
                <a:latin typeface="Candara" panose="020E0502030303020204" pitchFamily="34" charset="0"/>
              </a:rPr>
              <a:t> </a:t>
            </a:r>
            <a:r>
              <a:rPr lang="en-US" sz="3000" b="1" dirty="0" err="1">
                <a:solidFill>
                  <a:srgbClr val="FB3803"/>
                </a:solidFill>
                <a:latin typeface="Candara" panose="020E0502030303020204" pitchFamily="34" charset="0"/>
              </a:rPr>
              <a:t>Makna</a:t>
            </a:r>
            <a:r>
              <a:rPr lang="en-US" sz="3000" b="1" dirty="0">
                <a:solidFill>
                  <a:srgbClr val="FB3803"/>
                </a:solidFill>
                <a:latin typeface="Candara" panose="020E0502030303020204" pitchFamily="34" charset="0"/>
              </a:rPr>
              <a:t> </a:t>
            </a:r>
            <a:r>
              <a:rPr lang="en-US" sz="3000" b="1" i="1" dirty="0" err="1">
                <a:solidFill>
                  <a:srgbClr val="FB3803"/>
                </a:solidFill>
                <a:latin typeface="Candara" panose="020E0502030303020204" pitchFamily="34" charset="0"/>
              </a:rPr>
              <a:t>Syu’abul</a:t>
            </a:r>
            <a:r>
              <a:rPr lang="en-US" sz="3000" b="1" i="1" dirty="0">
                <a:solidFill>
                  <a:srgbClr val="FB3803"/>
                </a:solidFill>
                <a:latin typeface="Candara" panose="020E0502030303020204" pitchFamily="34" charset="0"/>
              </a:rPr>
              <a:t> Iman </a:t>
            </a:r>
            <a:endParaRPr lang="en-ID" sz="3000" b="1" i="1" dirty="0">
              <a:solidFill>
                <a:srgbClr val="FB3803"/>
              </a:solidFill>
              <a:latin typeface="Candara" panose="020E0502030303020204" pitchFamily="34" charset="0"/>
            </a:endParaRPr>
          </a:p>
        </p:txBody>
      </p:sp>
      <p:grpSp>
        <p:nvGrpSpPr>
          <p:cNvPr id="3" name="Group 2">
            <a:extLst>
              <a:ext uri="{FF2B5EF4-FFF2-40B4-BE49-F238E27FC236}">
                <a16:creationId xmlns:a16="http://schemas.microsoft.com/office/drawing/2014/main" xmlns="" id="{EC7AF3A3-9D73-AAE0-D1F5-F9B96BC86884}"/>
              </a:ext>
            </a:extLst>
          </p:cNvPr>
          <p:cNvGrpSpPr/>
          <p:nvPr/>
        </p:nvGrpSpPr>
        <p:grpSpPr>
          <a:xfrm>
            <a:off x="1801455" y="2157560"/>
            <a:ext cx="5540334" cy="2403274"/>
            <a:chOff x="2366488" y="1083291"/>
            <a:chExt cx="7691912" cy="4229274"/>
          </a:xfrm>
        </p:grpSpPr>
        <p:grpSp>
          <p:nvGrpSpPr>
            <p:cNvPr id="29" name="Group 28">
              <a:extLst>
                <a:ext uri="{FF2B5EF4-FFF2-40B4-BE49-F238E27FC236}">
                  <a16:creationId xmlns:a16="http://schemas.microsoft.com/office/drawing/2014/main" xmlns="" id="{1853FA7F-0BE6-ACB7-0C0E-7BA1B9985C15}"/>
                </a:ext>
              </a:extLst>
            </p:cNvPr>
            <p:cNvGrpSpPr/>
            <p:nvPr/>
          </p:nvGrpSpPr>
          <p:grpSpPr>
            <a:xfrm>
              <a:off x="4536227" y="1760407"/>
              <a:ext cx="3294084" cy="1795029"/>
              <a:chOff x="3353309" y="1311437"/>
              <a:chExt cx="3294084" cy="1795029"/>
            </a:xfrm>
          </p:grpSpPr>
          <p:cxnSp>
            <p:nvCxnSpPr>
              <p:cNvPr id="30" name="Straight Connector 29">
                <a:extLst>
                  <a:ext uri="{FF2B5EF4-FFF2-40B4-BE49-F238E27FC236}">
                    <a16:creationId xmlns:a16="http://schemas.microsoft.com/office/drawing/2014/main" xmlns="" id="{2E261905-FBE8-6C2C-DE1E-50645A0A1161}"/>
                  </a:ext>
                </a:extLst>
              </p:cNvPr>
              <p:cNvCxnSpPr/>
              <p:nvPr/>
            </p:nvCxnSpPr>
            <p:spPr>
              <a:xfrm>
                <a:off x="3353309" y="3106466"/>
                <a:ext cx="3280229" cy="0"/>
              </a:xfrm>
              <a:prstGeom prst="line">
                <a:avLst/>
              </a:prstGeom>
              <a:ln w="76200">
                <a:solidFill>
                  <a:srgbClr val="FB3803"/>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xmlns="" id="{536FE510-1B53-5F81-D889-512773812632}"/>
                  </a:ext>
                </a:extLst>
              </p:cNvPr>
              <p:cNvSpPr txBox="1"/>
              <p:nvPr/>
            </p:nvSpPr>
            <p:spPr>
              <a:xfrm>
                <a:off x="3367165" y="1311437"/>
                <a:ext cx="3280228" cy="1787360"/>
              </a:xfrm>
              <a:prstGeom prst="rect">
                <a:avLst/>
              </a:prstGeom>
              <a:noFill/>
              <a:ln w="76200">
                <a:noFill/>
              </a:ln>
            </p:spPr>
            <p:txBody>
              <a:bodyPr wrap="square" rtlCol="0">
                <a:spAutoFit/>
              </a:bodyPr>
              <a:lstStyle/>
              <a:p>
                <a:pPr algn="ctr"/>
                <a:r>
                  <a:rPr lang="en-ID" sz="6000" b="1" dirty="0">
                    <a:solidFill>
                      <a:srgbClr val="FB3803"/>
                    </a:solidFill>
                    <a:latin typeface="Candara" panose="020E0502030303020204" pitchFamily="34" charset="0"/>
                  </a:rPr>
                  <a:t>Bab 2</a:t>
                </a:r>
              </a:p>
            </p:txBody>
          </p:sp>
        </p:grpSp>
        <p:grpSp>
          <p:nvGrpSpPr>
            <p:cNvPr id="35" name="Group 34">
              <a:extLst>
                <a:ext uri="{FF2B5EF4-FFF2-40B4-BE49-F238E27FC236}">
                  <a16:creationId xmlns:a16="http://schemas.microsoft.com/office/drawing/2014/main" xmlns="" id="{DFF0EAC3-3F43-0D8B-C8B9-D7DB54A979FB}"/>
                </a:ext>
              </a:extLst>
            </p:cNvPr>
            <p:cNvGrpSpPr/>
            <p:nvPr/>
          </p:nvGrpSpPr>
          <p:grpSpPr>
            <a:xfrm>
              <a:off x="2366488" y="1083291"/>
              <a:ext cx="7691912" cy="4229274"/>
              <a:chOff x="2366488" y="1083291"/>
              <a:chExt cx="7691912" cy="4229274"/>
            </a:xfrm>
          </p:grpSpPr>
          <p:sp>
            <p:nvSpPr>
              <p:cNvPr id="32" name="Flowchart: Process 31">
                <a:extLst>
                  <a:ext uri="{FF2B5EF4-FFF2-40B4-BE49-F238E27FC236}">
                    <a16:creationId xmlns:a16="http://schemas.microsoft.com/office/drawing/2014/main" xmlns="" id="{D10A03EE-7CB6-65A7-B544-7903752C0658}"/>
                  </a:ext>
                </a:extLst>
              </p:cNvPr>
              <p:cNvSpPr/>
              <p:nvPr/>
            </p:nvSpPr>
            <p:spPr>
              <a:xfrm>
                <a:off x="2380342" y="1088908"/>
                <a:ext cx="7678058" cy="4223657"/>
              </a:xfrm>
              <a:prstGeom prst="flowChartProcess">
                <a:avLst/>
              </a:prstGeom>
              <a:noFill/>
              <a:ln w="38100">
                <a:solidFill>
                  <a:srgbClr val="FB3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ID" sz="1350" dirty="0"/>
              </a:p>
            </p:txBody>
          </p:sp>
          <p:sp>
            <p:nvSpPr>
              <p:cNvPr id="33" name="Half Frame 32">
                <a:extLst>
                  <a:ext uri="{FF2B5EF4-FFF2-40B4-BE49-F238E27FC236}">
                    <a16:creationId xmlns:a16="http://schemas.microsoft.com/office/drawing/2014/main" xmlns="" id="{FE05C89A-931B-3750-846B-5AC3F0C8A194}"/>
                  </a:ext>
                </a:extLst>
              </p:cNvPr>
              <p:cNvSpPr/>
              <p:nvPr/>
            </p:nvSpPr>
            <p:spPr>
              <a:xfrm>
                <a:off x="2366488" y="1083291"/>
                <a:ext cx="522515" cy="580572"/>
              </a:xfrm>
              <a:prstGeom prst="halfFrame">
                <a:avLst/>
              </a:prstGeom>
              <a:solidFill>
                <a:srgbClr val="FB3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ID" sz="1350" dirty="0">
                  <a:solidFill>
                    <a:schemeClr val="tx1"/>
                  </a:solidFill>
                </a:endParaRPr>
              </a:p>
            </p:txBody>
          </p:sp>
          <p:sp>
            <p:nvSpPr>
              <p:cNvPr id="34" name="Half Frame 33">
                <a:extLst>
                  <a:ext uri="{FF2B5EF4-FFF2-40B4-BE49-F238E27FC236}">
                    <a16:creationId xmlns:a16="http://schemas.microsoft.com/office/drawing/2014/main" xmlns="" id="{4C9DBE81-25EC-A10B-B980-FE0AB5604F3D}"/>
                  </a:ext>
                </a:extLst>
              </p:cNvPr>
              <p:cNvSpPr/>
              <p:nvPr/>
            </p:nvSpPr>
            <p:spPr>
              <a:xfrm rot="10800000">
                <a:off x="9535885" y="4731992"/>
                <a:ext cx="522515" cy="580572"/>
              </a:xfrm>
              <a:prstGeom prst="halfFrame">
                <a:avLst/>
              </a:prstGeom>
              <a:solidFill>
                <a:srgbClr val="FB3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ID" sz="1350" dirty="0">
                  <a:solidFill>
                    <a:schemeClr val="tx1"/>
                  </a:solidFill>
                </a:endParaRPr>
              </a:p>
            </p:txBody>
          </p:sp>
        </p:grpSp>
      </p:gr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43669"/>
            <a:ext cx="9143244" cy="499831"/>
          </a:xfrm>
          <a:prstGeom prst="rect">
            <a:avLst/>
          </a:prstGeom>
        </p:spPr>
      </p:pic>
      <p:sp>
        <p:nvSpPr>
          <p:cNvPr id="5" name="TextBox 4">
            <a:extLst>
              <a:ext uri="{FF2B5EF4-FFF2-40B4-BE49-F238E27FC236}">
                <a16:creationId xmlns:a16="http://schemas.microsoft.com/office/drawing/2014/main" xmlns="" id="{3E838F0E-DBE0-A0C9-EF6C-0AE99F083680}"/>
              </a:ext>
            </a:extLst>
          </p:cNvPr>
          <p:cNvSpPr txBox="1"/>
          <p:nvPr/>
        </p:nvSpPr>
        <p:spPr>
          <a:xfrm>
            <a:off x="-26627" y="2656032"/>
            <a:ext cx="1957008" cy="230832"/>
          </a:xfrm>
          <a:prstGeom prst="rect">
            <a:avLst/>
          </a:prstGeom>
          <a:noFill/>
        </p:spPr>
        <p:txBody>
          <a:bodyPr wrap="square" rtlCol="0">
            <a:spAutoFit/>
          </a:bodyPr>
          <a:lstStyle/>
          <a:p>
            <a:r>
              <a:rPr lang="en-US" sz="900" dirty="0" err="1">
                <a:latin typeface="+mj-lt"/>
              </a:rPr>
              <a:t>Sumber</a:t>
            </a:r>
            <a:r>
              <a:rPr lang="en-US" sz="900" dirty="0">
                <a:latin typeface="+mj-lt"/>
              </a:rPr>
              <a:t>: </a:t>
            </a:r>
            <a:r>
              <a:rPr lang="en-US" sz="900" i="1" dirty="0">
                <a:latin typeface="+mj-lt"/>
              </a:rPr>
              <a:t>Freepik.com</a:t>
            </a:r>
            <a:r>
              <a:rPr lang="en-US" sz="900" dirty="0">
                <a:latin typeface="+mj-lt"/>
              </a:rPr>
              <a:t>/rawpixel.com</a:t>
            </a:r>
            <a:endParaRPr lang="en-ID" sz="900" dirty="0">
              <a:latin typeface="+mj-lt"/>
            </a:endParaRPr>
          </a:p>
        </p:txBody>
      </p:sp>
    </p:spTree>
    <p:extLst>
      <p:ext uri="{BB962C8B-B14F-4D97-AF65-F5344CB8AC3E}">
        <p14:creationId xmlns:p14="http://schemas.microsoft.com/office/powerpoint/2010/main" val="329698534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25"/>
            <a:ext cx="9143244" cy="5143500"/>
          </a:xfrm>
          <a:prstGeom prst="rect">
            <a:avLst/>
          </a:prstGeom>
        </p:spPr>
      </p:pic>
      <p:sp>
        <p:nvSpPr>
          <p:cNvPr id="604" name="Google Shape;604;p31"/>
          <p:cNvSpPr txBox="1">
            <a:spLocks noGrp="1"/>
          </p:cNvSpPr>
          <p:nvPr>
            <p:ph type="title" idx="4294967295"/>
          </p:nvPr>
        </p:nvSpPr>
        <p:spPr>
          <a:xfrm>
            <a:off x="554636" y="170540"/>
            <a:ext cx="3757613" cy="7080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spc="300" dirty="0">
                <a:latin typeface="+mn-lt"/>
              </a:rPr>
              <a:t>Tujuan Pembelajaran </a:t>
            </a:r>
            <a:endParaRPr sz="3200" b="1" spc="300" dirty="0">
              <a:latin typeface="+mn-lt"/>
            </a:endParaRPr>
          </a:p>
        </p:txBody>
      </p:sp>
      <p:sp>
        <p:nvSpPr>
          <p:cNvPr id="6" name="TextBox 5">
            <a:extLst>
              <a:ext uri="{FF2B5EF4-FFF2-40B4-BE49-F238E27FC236}">
                <a16:creationId xmlns:a16="http://schemas.microsoft.com/office/drawing/2014/main" xmlns="" id="{7B519911-3474-2783-25C8-44A96585B9CA}"/>
              </a:ext>
            </a:extLst>
          </p:cNvPr>
          <p:cNvSpPr txBox="1"/>
          <p:nvPr/>
        </p:nvSpPr>
        <p:spPr>
          <a:xfrm>
            <a:off x="533400" y="1341765"/>
            <a:ext cx="4233344" cy="923330"/>
          </a:xfrm>
          <a:prstGeom prst="rect">
            <a:avLst/>
          </a:prstGeom>
          <a:noFill/>
        </p:spPr>
        <p:txBody>
          <a:bodyPr wrap="square" rtlCol="0">
            <a:spAutoFit/>
          </a:bodyPr>
          <a:lstStyle/>
          <a:p>
            <a:r>
              <a:rPr lang="en-US" dirty="0" err="1"/>
              <a:t>Peserta</a:t>
            </a:r>
            <a:r>
              <a:rPr lang="en-US" dirty="0"/>
              <a:t> </a:t>
            </a:r>
            <a:r>
              <a:rPr lang="en-US" dirty="0" err="1"/>
              <a:t>didik</a:t>
            </a:r>
            <a:r>
              <a:rPr lang="en-US" dirty="0"/>
              <a:t> </a:t>
            </a:r>
            <a:r>
              <a:rPr lang="en-US" dirty="0" err="1"/>
              <a:t>diharapkan</a:t>
            </a:r>
            <a:r>
              <a:rPr lang="en-US" dirty="0"/>
              <a:t> </a:t>
            </a:r>
            <a:r>
              <a:rPr lang="en-US" dirty="0" err="1"/>
              <a:t>dapat</a:t>
            </a:r>
            <a:r>
              <a:rPr lang="en-US" dirty="0"/>
              <a:t> </a:t>
            </a:r>
            <a:r>
              <a:rPr lang="en-US" dirty="0" err="1"/>
              <a:t>menjelaskan</a:t>
            </a:r>
            <a:r>
              <a:rPr lang="en-US" dirty="0"/>
              <a:t> </a:t>
            </a:r>
            <a:r>
              <a:rPr lang="en-US" dirty="0" err="1"/>
              <a:t>makna</a:t>
            </a:r>
            <a:r>
              <a:rPr lang="en-US" dirty="0"/>
              <a:t> </a:t>
            </a:r>
            <a:r>
              <a:rPr lang="en-US" i="1" dirty="0" err="1"/>
              <a:t>syua’abul</a:t>
            </a:r>
            <a:r>
              <a:rPr lang="en-US" i="1" dirty="0"/>
              <a:t> </a:t>
            </a:r>
            <a:r>
              <a:rPr lang="en-US" i="1" dirty="0" err="1"/>
              <a:t>iman</a:t>
            </a:r>
            <a:r>
              <a:rPr lang="en-US" dirty="0"/>
              <a:t>, </a:t>
            </a:r>
            <a:r>
              <a:rPr lang="en-US" dirty="0" err="1"/>
              <a:t>pengertian</a:t>
            </a:r>
            <a:r>
              <a:rPr lang="en-US" dirty="0"/>
              <a:t>, </a:t>
            </a:r>
            <a:r>
              <a:rPr lang="en-US" dirty="0" err="1"/>
              <a:t>dalil</a:t>
            </a:r>
            <a:r>
              <a:rPr lang="en-US" dirty="0"/>
              <a:t>, </a:t>
            </a:r>
            <a:r>
              <a:rPr lang="en-US" dirty="0" err="1"/>
              <a:t>macam</a:t>
            </a:r>
            <a:r>
              <a:rPr lang="en-US" dirty="0"/>
              <a:t>, dan </a:t>
            </a:r>
            <a:r>
              <a:rPr lang="en-US" dirty="0" err="1"/>
              <a:t>manfaatnya</a:t>
            </a:r>
            <a:endParaRPr lang="en-ID" dirty="0"/>
          </a:p>
        </p:txBody>
      </p:sp>
      <p:sp>
        <p:nvSpPr>
          <p:cNvPr id="11" name="TextBox 10">
            <a:extLst>
              <a:ext uri="{FF2B5EF4-FFF2-40B4-BE49-F238E27FC236}">
                <a16:creationId xmlns:a16="http://schemas.microsoft.com/office/drawing/2014/main" xmlns="" id="{DDE0AE7C-1E6E-52DA-10FD-656F4881588B}"/>
              </a:ext>
            </a:extLst>
          </p:cNvPr>
          <p:cNvSpPr txBox="1"/>
          <p:nvPr/>
        </p:nvSpPr>
        <p:spPr>
          <a:xfrm>
            <a:off x="533400" y="2638425"/>
            <a:ext cx="4207670" cy="923330"/>
          </a:xfrm>
          <a:prstGeom prst="rect">
            <a:avLst/>
          </a:prstGeom>
          <a:noFill/>
        </p:spPr>
        <p:txBody>
          <a:bodyPr wrap="square" rtlCol="0">
            <a:spAutoFit/>
          </a:bodyPr>
          <a:lstStyle/>
          <a:p>
            <a:r>
              <a:rPr lang="en-US" dirty="0" err="1">
                <a:latin typeface="+mj-lt"/>
              </a:rPr>
              <a:t>Peserta</a:t>
            </a:r>
            <a:r>
              <a:rPr lang="en-US" dirty="0">
                <a:latin typeface="+mj-lt"/>
              </a:rPr>
              <a:t> </a:t>
            </a:r>
            <a:r>
              <a:rPr lang="en-US" dirty="0" err="1">
                <a:latin typeface="+mj-lt"/>
              </a:rPr>
              <a:t>didik</a:t>
            </a:r>
            <a:r>
              <a:rPr lang="en-US" dirty="0">
                <a:latin typeface="+mj-lt"/>
              </a:rPr>
              <a:t> </a:t>
            </a:r>
            <a:r>
              <a:rPr lang="en-US" dirty="0" err="1">
                <a:latin typeface="+mj-lt"/>
              </a:rPr>
              <a:t>mampu</a:t>
            </a:r>
            <a:r>
              <a:rPr lang="en-US" dirty="0">
                <a:latin typeface="+mj-lt"/>
              </a:rPr>
              <a:t> </a:t>
            </a:r>
            <a:r>
              <a:rPr lang="en-US" dirty="0" err="1">
                <a:latin typeface="+mj-lt"/>
              </a:rPr>
              <a:t>menganalisis</a:t>
            </a:r>
            <a:r>
              <a:rPr lang="en-US" dirty="0">
                <a:latin typeface="+mj-lt"/>
              </a:rPr>
              <a:t> </a:t>
            </a:r>
            <a:r>
              <a:rPr lang="en-US" dirty="0" err="1">
                <a:latin typeface="+mj-lt"/>
              </a:rPr>
              <a:t>makna</a:t>
            </a:r>
            <a:r>
              <a:rPr lang="en-US" dirty="0">
                <a:latin typeface="+mj-lt"/>
              </a:rPr>
              <a:t> </a:t>
            </a:r>
            <a:r>
              <a:rPr lang="en-US" i="1" dirty="0" err="1">
                <a:latin typeface="+mj-lt"/>
              </a:rPr>
              <a:t>syu’abul</a:t>
            </a:r>
            <a:r>
              <a:rPr lang="en-US" i="1" dirty="0">
                <a:latin typeface="+mj-lt"/>
              </a:rPr>
              <a:t> </a:t>
            </a:r>
            <a:r>
              <a:rPr lang="en-US" i="1" dirty="0" err="1">
                <a:latin typeface="+mj-lt"/>
              </a:rPr>
              <a:t>iman</a:t>
            </a:r>
            <a:r>
              <a:rPr lang="en-US" dirty="0">
                <a:latin typeface="+mj-lt"/>
              </a:rPr>
              <a:t>, </a:t>
            </a:r>
            <a:r>
              <a:rPr lang="en-US" dirty="0" err="1">
                <a:latin typeface="+mj-lt"/>
              </a:rPr>
              <a:t>pengertian</a:t>
            </a:r>
            <a:r>
              <a:rPr lang="en-US" dirty="0">
                <a:latin typeface="+mj-lt"/>
              </a:rPr>
              <a:t>, </a:t>
            </a:r>
            <a:r>
              <a:rPr lang="en-US" dirty="0" err="1">
                <a:latin typeface="+mj-lt"/>
              </a:rPr>
              <a:t>dalil</a:t>
            </a:r>
            <a:r>
              <a:rPr lang="en-US" dirty="0">
                <a:latin typeface="+mj-lt"/>
              </a:rPr>
              <a:t>, </a:t>
            </a:r>
            <a:r>
              <a:rPr lang="en-US" dirty="0" err="1">
                <a:latin typeface="+mj-lt"/>
              </a:rPr>
              <a:t>macam</a:t>
            </a:r>
            <a:r>
              <a:rPr lang="en-US" dirty="0">
                <a:latin typeface="+mj-lt"/>
              </a:rPr>
              <a:t>, dan </a:t>
            </a:r>
            <a:r>
              <a:rPr lang="en-US" dirty="0" err="1">
                <a:latin typeface="+mj-lt"/>
              </a:rPr>
              <a:t>manfaatnya</a:t>
            </a:r>
            <a:endParaRPr lang="en-ID" dirty="0">
              <a:latin typeface="+mj-lt"/>
            </a:endParaRPr>
          </a:p>
        </p:txBody>
      </p:sp>
      <p:sp>
        <p:nvSpPr>
          <p:cNvPr id="12" name="TextBox 11">
            <a:extLst>
              <a:ext uri="{FF2B5EF4-FFF2-40B4-BE49-F238E27FC236}">
                <a16:creationId xmlns:a16="http://schemas.microsoft.com/office/drawing/2014/main" xmlns="" id="{54135E81-EF1B-2885-6FD5-42A09B6F0A58}"/>
              </a:ext>
            </a:extLst>
          </p:cNvPr>
          <p:cNvSpPr txBox="1"/>
          <p:nvPr/>
        </p:nvSpPr>
        <p:spPr>
          <a:xfrm>
            <a:off x="4891606" y="1341765"/>
            <a:ext cx="3886200" cy="923330"/>
          </a:xfrm>
          <a:prstGeom prst="rect">
            <a:avLst/>
          </a:prstGeom>
          <a:noFill/>
        </p:spPr>
        <p:txBody>
          <a:bodyPr wrap="square" rtlCol="0">
            <a:spAutoFit/>
          </a:bodyPr>
          <a:lstStyle/>
          <a:p>
            <a:r>
              <a:rPr lang="en-US" dirty="0" err="1">
                <a:latin typeface="+mj-lt"/>
              </a:rPr>
              <a:t>Peserta</a:t>
            </a:r>
            <a:r>
              <a:rPr lang="en-US" dirty="0">
                <a:latin typeface="+mj-lt"/>
              </a:rPr>
              <a:t> </a:t>
            </a:r>
            <a:r>
              <a:rPr lang="en-US" dirty="0" err="1">
                <a:latin typeface="+mj-lt"/>
              </a:rPr>
              <a:t>didik</a:t>
            </a:r>
            <a:r>
              <a:rPr lang="en-US" dirty="0">
                <a:latin typeface="+mj-lt"/>
              </a:rPr>
              <a:t> </a:t>
            </a:r>
            <a:r>
              <a:rPr lang="en-US" dirty="0" err="1">
                <a:latin typeface="+mj-lt"/>
              </a:rPr>
              <a:t>dapat</a:t>
            </a:r>
            <a:r>
              <a:rPr lang="en-US" dirty="0">
                <a:latin typeface="+mj-lt"/>
              </a:rPr>
              <a:t> </a:t>
            </a:r>
            <a:r>
              <a:rPr lang="en-US" dirty="0" err="1">
                <a:latin typeface="+mj-lt"/>
              </a:rPr>
              <a:t>mempresentasikan</a:t>
            </a:r>
            <a:r>
              <a:rPr lang="en-US" dirty="0">
                <a:latin typeface="+mj-lt"/>
              </a:rPr>
              <a:t> </a:t>
            </a:r>
            <a:r>
              <a:rPr lang="en-US" dirty="0" err="1">
                <a:latin typeface="+mj-lt"/>
              </a:rPr>
              <a:t>makna</a:t>
            </a:r>
            <a:r>
              <a:rPr lang="en-US" dirty="0">
                <a:latin typeface="+mj-lt"/>
              </a:rPr>
              <a:t> </a:t>
            </a:r>
            <a:r>
              <a:rPr lang="en-US" i="1" dirty="0" err="1">
                <a:latin typeface="+mj-lt"/>
              </a:rPr>
              <a:t>syu’abul</a:t>
            </a:r>
            <a:r>
              <a:rPr lang="en-US" i="1" dirty="0">
                <a:latin typeface="+mj-lt"/>
              </a:rPr>
              <a:t> </a:t>
            </a:r>
            <a:r>
              <a:rPr lang="en-US" i="1" dirty="0" err="1">
                <a:latin typeface="+mj-lt"/>
              </a:rPr>
              <a:t>iman</a:t>
            </a:r>
            <a:r>
              <a:rPr lang="en-US" dirty="0">
                <a:latin typeface="+mj-lt"/>
              </a:rPr>
              <a:t>, </a:t>
            </a:r>
            <a:r>
              <a:rPr lang="en-US" dirty="0" err="1">
                <a:latin typeface="+mj-lt"/>
              </a:rPr>
              <a:t>pengertian</a:t>
            </a:r>
            <a:r>
              <a:rPr lang="en-US" dirty="0">
                <a:latin typeface="+mj-lt"/>
              </a:rPr>
              <a:t>, </a:t>
            </a:r>
            <a:r>
              <a:rPr lang="en-US" dirty="0" err="1">
                <a:latin typeface="+mj-lt"/>
              </a:rPr>
              <a:t>dalil</a:t>
            </a:r>
            <a:r>
              <a:rPr lang="en-US" dirty="0">
                <a:latin typeface="+mj-lt"/>
              </a:rPr>
              <a:t>, </a:t>
            </a:r>
            <a:r>
              <a:rPr lang="en-US" dirty="0" err="1">
                <a:latin typeface="+mj-lt"/>
              </a:rPr>
              <a:t>macam</a:t>
            </a:r>
            <a:r>
              <a:rPr lang="en-US" dirty="0">
                <a:latin typeface="+mj-lt"/>
              </a:rPr>
              <a:t>, dan </a:t>
            </a:r>
            <a:r>
              <a:rPr lang="en-US" dirty="0" err="1">
                <a:latin typeface="+mj-lt"/>
              </a:rPr>
              <a:t>manfaatnya</a:t>
            </a:r>
            <a:r>
              <a:rPr lang="en-US" dirty="0">
                <a:latin typeface="+mj-lt"/>
              </a:rPr>
              <a:t> </a:t>
            </a:r>
            <a:endParaRPr lang="en-ID" dirty="0">
              <a:latin typeface="+mj-lt"/>
            </a:endParaRPr>
          </a:p>
        </p:txBody>
      </p:sp>
      <p:grpSp>
        <p:nvGrpSpPr>
          <p:cNvPr id="5" name="Group 4"/>
          <p:cNvGrpSpPr/>
          <p:nvPr/>
        </p:nvGrpSpPr>
        <p:grpSpPr>
          <a:xfrm>
            <a:off x="228600" y="361950"/>
            <a:ext cx="198119" cy="762000"/>
            <a:chOff x="152400" y="361950"/>
            <a:chExt cx="198119" cy="762000"/>
          </a:xfrm>
        </p:grpSpPr>
        <p:sp>
          <p:nvSpPr>
            <p:cNvPr id="2" name="Rectangle 1"/>
            <p:cNvSpPr/>
            <p:nvPr/>
          </p:nvSpPr>
          <p:spPr>
            <a:xfrm>
              <a:off x="152400" y="361950"/>
              <a:ext cx="45719" cy="762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28600" y="361950"/>
              <a:ext cx="45719" cy="609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04800" y="361950"/>
              <a:ext cx="45719" cy="478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43669"/>
            <a:ext cx="9143244" cy="499831"/>
          </a:xfrm>
          <a:prstGeom prst="rect">
            <a:avLst/>
          </a:prstGeom>
        </p:spPr>
      </p:pic>
    </p:spTree>
    <p:extLst>
      <p:ext uri="{BB962C8B-B14F-4D97-AF65-F5344CB8AC3E}">
        <p14:creationId xmlns:p14="http://schemas.microsoft.com/office/powerpoint/2010/main" val="9734448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04"/>
                                        </p:tgtEl>
                                        <p:attrNameLst>
                                          <p:attrName>style.visibility</p:attrName>
                                        </p:attrNameLst>
                                      </p:cBhvr>
                                      <p:to>
                                        <p:strVal val="visible"/>
                                      </p:to>
                                    </p:set>
                                    <p:animEffect transition="in" filter="wipe(left)">
                                      <p:cBhvr>
                                        <p:cTn id="11" dur="500"/>
                                        <p:tgtEl>
                                          <p:spTgt spid="60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 grpId="0"/>
      <p:bldP spid="6"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pic>
        <p:nvPicPr>
          <p:cNvPr id="10" name="Picture 9">
            <a:extLst>
              <a:ext uri="{FF2B5EF4-FFF2-40B4-BE49-F238E27FC236}">
                <a16:creationId xmlns:a16="http://schemas.microsoft.com/office/drawing/2014/main" xmlns="" id="{0389F36A-EDF9-2791-4CAF-0F9FF7440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 y="937"/>
            <a:ext cx="9143244" cy="514350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29538"/>
          <a:stretch/>
        </p:blipFill>
        <p:spPr>
          <a:xfrm>
            <a:off x="268015" y="1806463"/>
            <a:ext cx="8687553" cy="3203688"/>
          </a:xfrm>
          <a:prstGeom prst="rect">
            <a:avLst/>
          </a:prstGeom>
        </p:spPr>
      </p:pic>
      <p:grpSp>
        <p:nvGrpSpPr>
          <p:cNvPr id="6" name="Group 5"/>
          <p:cNvGrpSpPr/>
          <p:nvPr/>
        </p:nvGrpSpPr>
        <p:grpSpPr>
          <a:xfrm>
            <a:off x="277540" y="214330"/>
            <a:ext cx="6351860" cy="768032"/>
            <a:chOff x="402780" y="373178"/>
            <a:chExt cx="6351860" cy="768032"/>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780" y="373178"/>
              <a:ext cx="6351860" cy="768032"/>
            </a:xfrm>
            <a:prstGeom prst="rect">
              <a:avLst/>
            </a:prstGeom>
          </p:spPr>
        </p:pic>
        <p:sp>
          <p:nvSpPr>
            <p:cNvPr id="4" name="TextBox 3"/>
            <p:cNvSpPr txBox="1"/>
            <p:nvPr/>
          </p:nvSpPr>
          <p:spPr>
            <a:xfrm>
              <a:off x="496030" y="468735"/>
              <a:ext cx="4257961" cy="523220"/>
            </a:xfrm>
            <a:prstGeom prst="rect">
              <a:avLst/>
            </a:prstGeom>
            <a:noFill/>
          </p:spPr>
          <p:txBody>
            <a:bodyPr wrap="none" rtlCol="0">
              <a:spAutoFit/>
            </a:bodyPr>
            <a:lstStyle/>
            <a:p>
              <a:r>
                <a:rPr lang="en-US" sz="2800" b="1" dirty="0" err="1"/>
                <a:t>Dalil</a:t>
              </a:r>
              <a:r>
                <a:rPr lang="en-US" sz="2800" b="1" dirty="0"/>
                <a:t> </a:t>
              </a:r>
              <a:r>
                <a:rPr lang="en-US" sz="2800" b="1" dirty="0" err="1"/>
                <a:t>tentang</a:t>
              </a:r>
              <a:r>
                <a:rPr lang="en-US" sz="2800" b="1" dirty="0"/>
                <a:t> </a:t>
              </a:r>
              <a:r>
                <a:rPr lang="en-US" sz="2800" b="1" i="1" dirty="0" err="1"/>
                <a:t>Syu’abul</a:t>
              </a:r>
              <a:r>
                <a:rPr lang="en-US" sz="2800" b="1" i="1" dirty="0"/>
                <a:t> Iman</a:t>
              </a:r>
            </a:p>
          </p:txBody>
        </p:sp>
      </p:grpSp>
      <p:sp>
        <p:nvSpPr>
          <p:cNvPr id="19" name="Rectangle: Rounded Corners 7">
            <a:extLst>
              <a:ext uri="{FF2B5EF4-FFF2-40B4-BE49-F238E27FC236}">
                <a16:creationId xmlns:a16="http://schemas.microsoft.com/office/drawing/2014/main" xmlns="" id="{867F3A46-F6CD-18C1-AF9C-72BF526CDDB9}"/>
              </a:ext>
            </a:extLst>
          </p:cNvPr>
          <p:cNvSpPr/>
          <p:nvPr/>
        </p:nvSpPr>
        <p:spPr>
          <a:xfrm>
            <a:off x="306115" y="1478029"/>
            <a:ext cx="2641246" cy="269146"/>
          </a:xfrm>
          <a:prstGeom prst="roundRect">
            <a:avLst/>
          </a:prstGeom>
          <a:solidFill>
            <a:schemeClr val="accent2">
              <a:lumMod val="20000"/>
              <a:lumOff val="8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lumMod val="75000"/>
                  </a:schemeClr>
                </a:solidFill>
                <a:latin typeface="+mj-lt"/>
              </a:rPr>
              <a:t>Q.S. Al-</a:t>
            </a:r>
            <a:r>
              <a:rPr lang="en-US" sz="2000" dirty="0" err="1">
                <a:solidFill>
                  <a:schemeClr val="tx1">
                    <a:lumMod val="75000"/>
                  </a:schemeClr>
                </a:solidFill>
                <a:latin typeface="+mj-lt"/>
              </a:rPr>
              <a:t>A’raf</a:t>
            </a:r>
            <a:r>
              <a:rPr lang="en-US" sz="2000" dirty="0">
                <a:solidFill>
                  <a:schemeClr val="tx1">
                    <a:lumMod val="75000"/>
                  </a:schemeClr>
                </a:solidFill>
                <a:latin typeface="+mj-lt"/>
              </a:rPr>
              <a:t>/7: 54</a:t>
            </a:r>
            <a:endParaRPr lang="en-ID" sz="2000" dirty="0">
              <a:solidFill>
                <a:schemeClr val="tx1">
                  <a:lumMod val="75000"/>
                </a:schemeClr>
              </a:solidFill>
              <a:latin typeface="+mj-lt"/>
            </a:endParaRPr>
          </a:p>
        </p:txBody>
      </p:sp>
      <p:sp>
        <p:nvSpPr>
          <p:cNvPr id="21" name="Rectangle 20"/>
          <p:cNvSpPr/>
          <p:nvPr/>
        </p:nvSpPr>
        <p:spPr>
          <a:xfrm>
            <a:off x="696653" y="2029837"/>
            <a:ext cx="7543800" cy="2554545"/>
          </a:xfrm>
          <a:prstGeom prst="rect">
            <a:avLst/>
          </a:prstGeom>
        </p:spPr>
        <p:txBody>
          <a:bodyPr wrap="square">
            <a:spAutoFit/>
          </a:bodyPr>
          <a:lstStyle/>
          <a:p>
            <a:pPr algn="r"/>
            <a:r>
              <a:rPr lang="ar-DZ" sz="3000" dirty="0">
                <a:solidFill>
                  <a:srgbClr val="040402"/>
                </a:solidFill>
                <a:latin typeface="Adobe Naskh Medium" panose="01010101010101010101" pitchFamily="50" charset="-78"/>
                <a:cs typeface="Adobe Naskh Medium" panose="01010101010101010101"/>
              </a:rPr>
              <a:t>و</a:t>
            </a:r>
            <a:r>
              <a:rPr lang="ar-DZ" sz="3200" dirty="0">
                <a:solidFill>
                  <a:srgbClr val="000000"/>
                </a:solidFill>
                <a:cs typeface="Adobe Naskh Medium" panose="01010101010101010101"/>
              </a:rPr>
              <a:t> اِنَّ رَبَّكُمُ اللّٰهُ الَّذِيْ خَلَقَ السَّمٰوٰتِ وَالْاَرْضَ فِيْ سِتَّةِ اَيَّامٍ ثُمَّ اسْتَوٰى عَلَى الْعَرْشِۗ يُغْشِى الَّيْلَ النَّهَارَ يَطْلُبُهٗ حَثِيْثًاۙ وَّالشَّمْسَ وَالْقَمَرَ وَالنُّجُوْمَ مُسَخَّرٰتٍۢ بِاَمْرِهٖٓ ۙاَلَا لَهُ الْخَلْقُ وَالْاَمْرُۗ تَبٰرَكَ اللّٰهُ رَبُّ الْعٰلَمِيْنَ –(الأعرف: ۵٤ )</a:t>
            </a:r>
            <a:r>
              <a:rPr lang="ar-DZ" sz="3200" dirty="0">
                <a:latin typeface="Adobe Naskh Medium" panose="01010101010101010101" pitchFamily="50" charset="-78"/>
                <a:cs typeface="Adobe Naskh Medium" panose="01010101010101010101" pitchFamily="50" charset="-78"/>
              </a:rPr>
              <a:t/>
            </a:r>
            <a:br>
              <a:rPr lang="ar-DZ" sz="3200" dirty="0">
                <a:latin typeface="Adobe Naskh Medium" panose="01010101010101010101" pitchFamily="50" charset="-78"/>
                <a:cs typeface="Adobe Naskh Medium" panose="01010101010101010101" pitchFamily="50" charset="-78"/>
              </a:rPr>
            </a:br>
            <a:endParaRPr lang="en-ID" sz="3200" dirty="0">
              <a:latin typeface="Adobe Naskh Medium" panose="01010101010101010101" pitchFamily="50" charset="-78"/>
              <a:cs typeface="Adobe Naskh Medium" panose="01010101010101010101" pitchFamily="50" charset="-78"/>
            </a:endParaRPr>
          </a:p>
        </p:txBody>
      </p:sp>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6" y="4643669"/>
            <a:ext cx="9143244" cy="499831"/>
          </a:xfrm>
          <a:prstGeom prst="rect">
            <a:avLst/>
          </a:prstGeom>
        </p:spPr>
      </p:pic>
    </p:spTree>
    <p:extLst>
      <p:ext uri="{BB962C8B-B14F-4D97-AF65-F5344CB8AC3E}">
        <p14:creationId xmlns:p14="http://schemas.microsoft.com/office/powerpoint/2010/main" val="33106978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9333E1A-BF13-7D7A-A245-559A568BAA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 y="937"/>
            <a:ext cx="9143244" cy="51435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0"/>
            <a:ext cx="8534400" cy="51435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402161"/>
            <a:ext cx="3581400" cy="1026589"/>
          </a:xfrm>
          <a:prstGeom prst="rect">
            <a:avLst/>
          </a:prstGeom>
        </p:spPr>
      </p:pic>
      <p:sp>
        <p:nvSpPr>
          <p:cNvPr id="4" name="Rectangle 3"/>
          <p:cNvSpPr/>
          <p:nvPr/>
        </p:nvSpPr>
        <p:spPr>
          <a:xfrm>
            <a:off x="2433630" y="518009"/>
            <a:ext cx="4572000" cy="830997"/>
          </a:xfrm>
          <a:prstGeom prst="rect">
            <a:avLst/>
          </a:prstGeom>
        </p:spPr>
        <p:txBody>
          <a:bodyPr>
            <a:spAutoFit/>
          </a:bodyPr>
          <a:lstStyle/>
          <a:p>
            <a:pPr algn="ctr"/>
            <a:r>
              <a:rPr lang="en-US" sz="2400" b="1" dirty="0" err="1">
                <a:solidFill>
                  <a:srgbClr val="FFFF00"/>
                </a:solidFill>
                <a:latin typeface="Candara" panose="020E0502030303020204" pitchFamily="34" charset="0"/>
              </a:rPr>
              <a:t>Terjemah</a:t>
            </a:r>
            <a:endParaRPr lang="en-US" sz="2400" b="1" dirty="0">
              <a:solidFill>
                <a:srgbClr val="FFFF00"/>
              </a:solidFill>
              <a:latin typeface="Candara" panose="020E0502030303020204" pitchFamily="34" charset="0"/>
            </a:endParaRPr>
          </a:p>
          <a:p>
            <a:pPr algn="ctr"/>
            <a:r>
              <a:rPr lang="en-US" sz="2400" b="1" dirty="0" err="1">
                <a:solidFill>
                  <a:srgbClr val="FFFF00"/>
                </a:solidFill>
              </a:rPr>
              <a:t>Q.S.Al-A’raf</a:t>
            </a:r>
            <a:r>
              <a:rPr lang="en-US" sz="2400" b="1" dirty="0">
                <a:solidFill>
                  <a:srgbClr val="FFFF00"/>
                </a:solidFill>
              </a:rPr>
              <a:t>/7:54</a:t>
            </a:r>
            <a:endParaRPr lang="en-ID" sz="2400" b="1" dirty="0">
              <a:solidFill>
                <a:srgbClr val="FFFF00"/>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643669"/>
            <a:ext cx="9143244" cy="499831"/>
          </a:xfrm>
          <a:prstGeom prst="rect">
            <a:avLst/>
          </a:prstGeom>
        </p:spPr>
      </p:pic>
      <p:sp>
        <p:nvSpPr>
          <p:cNvPr id="7" name="TextBox 6">
            <a:extLst>
              <a:ext uri="{FF2B5EF4-FFF2-40B4-BE49-F238E27FC236}">
                <a16:creationId xmlns:a16="http://schemas.microsoft.com/office/drawing/2014/main" xmlns="" id="{1A4E801C-8C43-001A-24CF-36E111CB09B7}"/>
              </a:ext>
            </a:extLst>
          </p:cNvPr>
          <p:cNvSpPr txBox="1"/>
          <p:nvPr/>
        </p:nvSpPr>
        <p:spPr>
          <a:xfrm>
            <a:off x="685422" y="1830911"/>
            <a:ext cx="7772400" cy="2031325"/>
          </a:xfrm>
          <a:prstGeom prst="rect">
            <a:avLst/>
          </a:prstGeom>
          <a:noFill/>
        </p:spPr>
        <p:txBody>
          <a:bodyPr wrap="square">
            <a:spAutoFit/>
          </a:bodyPr>
          <a:lstStyle/>
          <a:p>
            <a:pPr algn="just"/>
            <a:r>
              <a:rPr lang="en-ID" sz="1800" b="0" i="0" dirty="0" err="1">
                <a:solidFill>
                  <a:srgbClr val="555555"/>
                </a:solidFill>
                <a:effectLst/>
              </a:rPr>
              <a:t>Sungguh</a:t>
            </a:r>
            <a:r>
              <a:rPr lang="en-ID" sz="1800" b="0" i="0" dirty="0">
                <a:solidFill>
                  <a:srgbClr val="555555"/>
                </a:solidFill>
                <a:effectLst/>
              </a:rPr>
              <a:t>, </a:t>
            </a:r>
            <a:r>
              <a:rPr lang="en-ID" sz="1800" b="0" i="0" dirty="0" err="1">
                <a:solidFill>
                  <a:srgbClr val="555555"/>
                </a:solidFill>
                <a:effectLst/>
              </a:rPr>
              <a:t>Tuhanmu</a:t>
            </a:r>
            <a:r>
              <a:rPr lang="en-ID" sz="1800" b="0" i="0" dirty="0">
                <a:solidFill>
                  <a:srgbClr val="555555"/>
                </a:solidFill>
                <a:effectLst/>
              </a:rPr>
              <a:t> (</a:t>
            </a:r>
            <a:r>
              <a:rPr lang="en-ID" sz="1800" b="0" i="0" dirty="0" err="1">
                <a:solidFill>
                  <a:srgbClr val="555555"/>
                </a:solidFill>
                <a:effectLst/>
              </a:rPr>
              <a:t>adalah</a:t>
            </a:r>
            <a:r>
              <a:rPr lang="en-ID" sz="1800" b="0" i="0" dirty="0">
                <a:solidFill>
                  <a:srgbClr val="555555"/>
                </a:solidFill>
                <a:effectLst/>
              </a:rPr>
              <a:t>) Allah yang </a:t>
            </a:r>
            <a:r>
              <a:rPr lang="en-ID" sz="1800" b="0" i="0" dirty="0" err="1">
                <a:solidFill>
                  <a:srgbClr val="555555"/>
                </a:solidFill>
                <a:effectLst/>
              </a:rPr>
              <a:t>menciptakan</a:t>
            </a:r>
            <a:r>
              <a:rPr lang="en-ID" sz="1800" b="0" i="0" dirty="0">
                <a:solidFill>
                  <a:srgbClr val="555555"/>
                </a:solidFill>
                <a:effectLst/>
              </a:rPr>
              <a:t> </a:t>
            </a:r>
            <a:r>
              <a:rPr lang="en-ID" sz="1800" b="0" i="0" dirty="0" err="1">
                <a:solidFill>
                  <a:srgbClr val="555555"/>
                </a:solidFill>
                <a:effectLst/>
              </a:rPr>
              <a:t>langit</a:t>
            </a:r>
            <a:r>
              <a:rPr lang="en-ID" sz="1800" b="0" i="0" dirty="0">
                <a:solidFill>
                  <a:srgbClr val="555555"/>
                </a:solidFill>
                <a:effectLst/>
              </a:rPr>
              <a:t> dan </a:t>
            </a:r>
            <a:r>
              <a:rPr lang="en-ID" sz="1800" b="0" i="0" dirty="0" err="1">
                <a:solidFill>
                  <a:srgbClr val="555555"/>
                </a:solidFill>
                <a:effectLst/>
              </a:rPr>
              <a:t>bumi</a:t>
            </a:r>
            <a:r>
              <a:rPr lang="en-ID" sz="1800" b="0" i="0" dirty="0">
                <a:solidFill>
                  <a:srgbClr val="555555"/>
                </a:solidFill>
                <a:effectLst/>
              </a:rPr>
              <a:t> </a:t>
            </a:r>
            <a:r>
              <a:rPr lang="en-ID" sz="1800" b="0" i="0" dirty="0" err="1">
                <a:solidFill>
                  <a:srgbClr val="555555"/>
                </a:solidFill>
                <a:effectLst/>
              </a:rPr>
              <a:t>dalam</a:t>
            </a:r>
            <a:r>
              <a:rPr lang="en-ID" sz="1800" b="0" i="0" dirty="0">
                <a:solidFill>
                  <a:srgbClr val="555555"/>
                </a:solidFill>
                <a:effectLst/>
              </a:rPr>
              <a:t> </a:t>
            </a:r>
            <a:r>
              <a:rPr lang="en-ID" sz="1800" b="0" i="0" dirty="0" err="1">
                <a:solidFill>
                  <a:srgbClr val="555555"/>
                </a:solidFill>
                <a:effectLst/>
              </a:rPr>
              <a:t>enam</a:t>
            </a:r>
            <a:r>
              <a:rPr lang="en-ID" sz="1800" b="0" i="0" dirty="0">
                <a:solidFill>
                  <a:srgbClr val="555555"/>
                </a:solidFill>
                <a:effectLst/>
              </a:rPr>
              <a:t> masa, </a:t>
            </a:r>
            <a:r>
              <a:rPr lang="en-ID" sz="1800" b="0" i="0" dirty="0" err="1">
                <a:solidFill>
                  <a:srgbClr val="555555"/>
                </a:solidFill>
                <a:effectLst/>
              </a:rPr>
              <a:t>lalu</a:t>
            </a:r>
            <a:r>
              <a:rPr lang="en-ID" sz="1800" b="0" i="0" dirty="0">
                <a:solidFill>
                  <a:srgbClr val="555555"/>
                </a:solidFill>
                <a:effectLst/>
              </a:rPr>
              <a:t> </a:t>
            </a:r>
            <a:r>
              <a:rPr lang="en-ID" sz="1800" b="0" i="0" dirty="0" err="1">
                <a:solidFill>
                  <a:srgbClr val="555555"/>
                </a:solidFill>
                <a:effectLst/>
              </a:rPr>
              <a:t>Dia</a:t>
            </a:r>
            <a:r>
              <a:rPr lang="en-ID" sz="1800" b="0" i="0" dirty="0">
                <a:solidFill>
                  <a:srgbClr val="555555"/>
                </a:solidFill>
                <a:effectLst/>
              </a:rPr>
              <a:t> </a:t>
            </a:r>
            <a:r>
              <a:rPr lang="en-ID" sz="1800" b="0" i="0" dirty="0" err="1">
                <a:solidFill>
                  <a:srgbClr val="555555"/>
                </a:solidFill>
                <a:effectLst/>
              </a:rPr>
              <a:t>bersemayam</a:t>
            </a:r>
            <a:r>
              <a:rPr lang="en-ID" sz="1800" b="0" i="0" dirty="0">
                <a:solidFill>
                  <a:srgbClr val="555555"/>
                </a:solidFill>
                <a:effectLst/>
              </a:rPr>
              <a:t> di </a:t>
            </a:r>
            <a:r>
              <a:rPr lang="en-ID" sz="1800" b="0" i="0" dirty="0" err="1">
                <a:solidFill>
                  <a:srgbClr val="555555"/>
                </a:solidFill>
                <a:effectLst/>
              </a:rPr>
              <a:t>atas</a:t>
            </a:r>
            <a:r>
              <a:rPr lang="en-ID" sz="1800" b="0" i="0" dirty="0">
                <a:solidFill>
                  <a:srgbClr val="555555"/>
                </a:solidFill>
                <a:effectLst/>
              </a:rPr>
              <a:t> ‘Arsy. </a:t>
            </a:r>
            <a:r>
              <a:rPr lang="en-ID" sz="1800" b="0" i="0" dirty="0" err="1">
                <a:solidFill>
                  <a:srgbClr val="555555"/>
                </a:solidFill>
                <a:effectLst/>
              </a:rPr>
              <a:t>Dia</a:t>
            </a:r>
            <a:r>
              <a:rPr lang="en-ID" sz="1800" b="0" i="0" dirty="0">
                <a:solidFill>
                  <a:srgbClr val="555555"/>
                </a:solidFill>
                <a:effectLst/>
              </a:rPr>
              <a:t> </a:t>
            </a:r>
            <a:r>
              <a:rPr lang="en-ID" sz="1800" b="0" i="0" dirty="0" err="1">
                <a:solidFill>
                  <a:srgbClr val="555555"/>
                </a:solidFill>
                <a:effectLst/>
              </a:rPr>
              <a:t>menutupkan</a:t>
            </a:r>
            <a:r>
              <a:rPr lang="en-ID" sz="1800" b="0" i="0" dirty="0">
                <a:solidFill>
                  <a:srgbClr val="555555"/>
                </a:solidFill>
                <a:effectLst/>
              </a:rPr>
              <a:t> </a:t>
            </a:r>
            <a:r>
              <a:rPr lang="en-ID" sz="1800" b="0" i="0" dirty="0" err="1">
                <a:solidFill>
                  <a:srgbClr val="555555"/>
                </a:solidFill>
                <a:effectLst/>
              </a:rPr>
              <a:t>malam</a:t>
            </a:r>
            <a:r>
              <a:rPr lang="en-ID" sz="1800" b="0" i="0" dirty="0">
                <a:solidFill>
                  <a:srgbClr val="555555"/>
                </a:solidFill>
                <a:effectLst/>
              </a:rPr>
              <a:t> </a:t>
            </a:r>
            <a:r>
              <a:rPr lang="en-ID" sz="1800" b="0" i="0" dirty="0" err="1">
                <a:solidFill>
                  <a:srgbClr val="555555"/>
                </a:solidFill>
                <a:effectLst/>
              </a:rPr>
              <a:t>kepada</a:t>
            </a:r>
            <a:r>
              <a:rPr lang="en-ID" sz="1800" b="0" i="0" dirty="0">
                <a:solidFill>
                  <a:srgbClr val="555555"/>
                </a:solidFill>
                <a:effectLst/>
              </a:rPr>
              <a:t> </a:t>
            </a:r>
            <a:r>
              <a:rPr lang="en-ID" sz="1800" b="0" i="0" dirty="0" err="1">
                <a:solidFill>
                  <a:srgbClr val="555555"/>
                </a:solidFill>
                <a:effectLst/>
              </a:rPr>
              <a:t>siang</a:t>
            </a:r>
            <a:r>
              <a:rPr lang="en-ID" sz="1800" b="0" i="0" dirty="0">
                <a:solidFill>
                  <a:srgbClr val="555555"/>
                </a:solidFill>
                <a:effectLst/>
              </a:rPr>
              <a:t> yang </a:t>
            </a:r>
            <a:r>
              <a:rPr lang="en-ID" sz="1800" b="0" i="0" dirty="0" err="1">
                <a:solidFill>
                  <a:srgbClr val="555555"/>
                </a:solidFill>
                <a:effectLst/>
              </a:rPr>
              <a:t>mengikutinya</a:t>
            </a:r>
            <a:r>
              <a:rPr lang="en-ID" sz="1800" b="0" i="0" dirty="0">
                <a:solidFill>
                  <a:srgbClr val="555555"/>
                </a:solidFill>
                <a:effectLst/>
              </a:rPr>
              <a:t> </a:t>
            </a:r>
            <a:r>
              <a:rPr lang="en-ID" sz="1800" b="0" i="0" dirty="0" err="1">
                <a:solidFill>
                  <a:srgbClr val="555555"/>
                </a:solidFill>
                <a:effectLst/>
              </a:rPr>
              <a:t>dengan</a:t>
            </a:r>
            <a:r>
              <a:rPr lang="en-ID" sz="1800" b="0" i="0" dirty="0">
                <a:solidFill>
                  <a:srgbClr val="555555"/>
                </a:solidFill>
                <a:effectLst/>
              </a:rPr>
              <a:t> </a:t>
            </a:r>
            <a:r>
              <a:rPr lang="en-ID" sz="1800" b="0" i="0" dirty="0" err="1">
                <a:solidFill>
                  <a:srgbClr val="555555"/>
                </a:solidFill>
                <a:effectLst/>
              </a:rPr>
              <a:t>cepat</a:t>
            </a:r>
            <a:r>
              <a:rPr lang="en-ID" sz="1800" b="0" i="0" dirty="0">
                <a:solidFill>
                  <a:srgbClr val="555555"/>
                </a:solidFill>
                <a:effectLst/>
              </a:rPr>
              <a:t>. (</a:t>
            </a:r>
            <a:r>
              <a:rPr lang="en-ID" sz="1800" b="0" i="0" dirty="0" err="1">
                <a:solidFill>
                  <a:srgbClr val="555555"/>
                </a:solidFill>
                <a:effectLst/>
              </a:rPr>
              <a:t>Dia</a:t>
            </a:r>
            <a:r>
              <a:rPr lang="en-ID" sz="1800" b="0" i="0" dirty="0">
                <a:solidFill>
                  <a:srgbClr val="555555"/>
                </a:solidFill>
                <a:effectLst/>
              </a:rPr>
              <a:t> </a:t>
            </a:r>
            <a:r>
              <a:rPr lang="en-ID" sz="1800" b="0" i="0" dirty="0" err="1">
                <a:solidFill>
                  <a:srgbClr val="555555"/>
                </a:solidFill>
                <a:effectLst/>
              </a:rPr>
              <a:t>ciptakan</a:t>
            </a:r>
            <a:r>
              <a:rPr lang="en-ID" sz="1800" b="0" i="0" dirty="0">
                <a:solidFill>
                  <a:srgbClr val="555555"/>
                </a:solidFill>
                <a:effectLst/>
              </a:rPr>
              <a:t>) </a:t>
            </a:r>
            <a:r>
              <a:rPr lang="en-ID" sz="1800" b="0" i="0" dirty="0" err="1">
                <a:solidFill>
                  <a:srgbClr val="555555"/>
                </a:solidFill>
                <a:effectLst/>
              </a:rPr>
              <a:t>matahari</a:t>
            </a:r>
            <a:r>
              <a:rPr lang="en-ID" sz="1800" b="0" i="0" dirty="0">
                <a:solidFill>
                  <a:srgbClr val="555555"/>
                </a:solidFill>
                <a:effectLst/>
              </a:rPr>
              <a:t>, </a:t>
            </a:r>
            <a:r>
              <a:rPr lang="en-ID" sz="1800" b="0" i="0" dirty="0" err="1">
                <a:solidFill>
                  <a:srgbClr val="555555"/>
                </a:solidFill>
                <a:effectLst/>
              </a:rPr>
              <a:t>bulan</a:t>
            </a:r>
            <a:r>
              <a:rPr lang="en-ID" sz="1800" b="0" i="0" dirty="0">
                <a:solidFill>
                  <a:srgbClr val="555555"/>
                </a:solidFill>
                <a:effectLst/>
              </a:rPr>
              <a:t> dan </a:t>
            </a:r>
            <a:r>
              <a:rPr lang="en-ID" sz="1800" b="0" i="0" dirty="0" err="1">
                <a:solidFill>
                  <a:srgbClr val="555555"/>
                </a:solidFill>
                <a:effectLst/>
              </a:rPr>
              <a:t>bintang-bintang</a:t>
            </a:r>
            <a:r>
              <a:rPr lang="en-ID" sz="1800" b="0" i="0" dirty="0">
                <a:solidFill>
                  <a:srgbClr val="555555"/>
                </a:solidFill>
                <a:effectLst/>
              </a:rPr>
              <a:t> </a:t>
            </a:r>
            <a:r>
              <a:rPr lang="en-ID" sz="1800" b="0" i="0" dirty="0" err="1">
                <a:solidFill>
                  <a:srgbClr val="555555"/>
                </a:solidFill>
                <a:effectLst/>
              </a:rPr>
              <a:t>tunduk</a:t>
            </a:r>
            <a:r>
              <a:rPr lang="en-ID" sz="1800" b="0" i="0" dirty="0">
                <a:solidFill>
                  <a:srgbClr val="555555"/>
                </a:solidFill>
                <a:effectLst/>
              </a:rPr>
              <a:t> </a:t>
            </a:r>
            <a:r>
              <a:rPr lang="en-ID" sz="1800" b="0" i="0" dirty="0" err="1">
                <a:solidFill>
                  <a:srgbClr val="555555"/>
                </a:solidFill>
                <a:effectLst/>
              </a:rPr>
              <a:t>kepada</a:t>
            </a:r>
            <a:r>
              <a:rPr lang="en-ID" sz="1800" b="0" i="0" dirty="0">
                <a:solidFill>
                  <a:srgbClr val="555555"/>
                </a:solidFill>
                <a:effectLst/>
              </a:rPr>
              <a:t> </a:t>
            </a:r>
            <a:r>
              <a:rPr lang="en-ID" sz="1800" b="0" i="0" dirty="0" err="1">
                <a:solidFill>
                  <a:srgbClr val="555555"/>
                </a:solidFill>
                <a:effectLst/>
              </a:rPr>
              <a:t>perintah</a:t>
            </a:r>
            <a:r>
              <a:rPr lang="en-ID" sz="1800" b="0" i="0" dirty="0">
                <a:solidFill>
                  <a:srgbClr val="555555"/>
                </a:solidFill>
                <a:effectLst/>
              </a:rPr>
              <a:t>-Nya. </a:t>
            </a:r>
            <a:r>
              <a:rPr lang="en-ID" sz="1800" b="0" i="0" dirty="0" err="1">
                <a:solidFill>
                  <a:srgbClr val="555555"/>
                </a:solidFill>
                <a:effectLst/>
              </a:rPr>
              <a:t>Ingatlah</a:t>
            </a:r>
            <a:r>
              <a:rPr lang="en-ID" sz="1800" b="0" i="0" dirty="0">
                <a:solidFill>
                  <a:srgbClr val="555555"/>
                </a:solidFill>
                <a:effectLst/>
              </a:rPr>
              <a:t>! </a:t>
            </a:r>
            <a:r>
              <a:rPr lang="en-ID" sz="1800" b="0" i="0" dirty="0" err="1">
                <a:solidFill>
                  <a:srgbClr val="555555"/>
                </a:solidFill>
                <a:effectLst/>
              </a:rPr>
              <a:t>Segala</a:t>
            </a:r>
            <a:r>
              <a:rPr lang="en-ID" sz="1800" b="0" i="0" dirty="0">
                <a:solidFill>
                  <a:srgbClr val="555555"/>
                </a:solidFill>
                <a:effectLst/>
              </a:rPr>
              <a:t> </a:t>
            </a:r>
            <a:r>
              <a:rPr lang="en-ID" sz="1800" b="0" i="0" dirty="0" err="1">
                <a:solidFill>
                  <a:srgbClr val="555555"/>
                </a:solidFill>
                <a:effectLst/>
              </a:rPr>
              <a:t>penciptaan</a:t>
            </a:r>
            <a:r>
              <a:rPr lang="en-ID" sz="1800" b="0" i="0" dirty="0">
                <a:solidFill>
                  <a:srgbClr val="555555"/>
                </a:solidFill>
                <a:effectLst/>
              </a:rPr>
              <a:t> dan </a:t>
            </a:r>
            <a:r>
              <a:rPr lang="en-ID" sz="1800" b="0" i="0" dirty="0" err="1">
                <a:solidFill>
                  <a:srgbClr val="555555"/>
                </a:solidFill>
                <a:effectLst/>
              </a:rPr>
              <a:t>urusan</a:t>
            </a:r>
            <a:r>
              <a:rPr lang="en-ID" sz="1800" b="0" i="0" dirty="0">
                <a:solidFill>
                  <a:srgbClr val="555555"/>
                </a:solidFill>
                <a:effectLst/>
              </a:rPr>
              <a:t> </a:t>
            </a:r>
            <a:r>
              <a:rPr lang="en-ID" sz="1800" b="0" i="0" dirty="0" err="1">
                <a:solidFill>
                  <a:srgbClr val="555555"/>
                </a:solidFill>
                <a:effectLst/>
              </a:rPr>
              <a:t>menjadi</a:t>
            </a:r>
            <a:r>
              <a:rPr lang="en-ID" sz="1800" b="0" i="0" dirty="0">
                <a:solidFill>
                  <a:srgbClr val="555555"/>
                </a:solidFill>
                <a:effectLst/>
              </a:rPr>
              <a:t> </a:t>
            </a:r>
            <a:r>
              <a:rPr lang="en-ID" sz="1800" b="0" i="0" dirty="0" err="1">
                <a:solidFill>
                  <a:srgbClr val="555555"/>
                </a:solidFill>
                <a:effectLst/>
              </a:rPr>
              <a:t>hak</a:t>
            </a:r>
            <a:r>
              <a:rPr lang="en-ID" sz="1800" b="0" i="0" dirty="0">
                <a:solidFill>
                  <a:srgbClr val="555555"/>
                </a:solidFill>
                <a:effectLst/>
              </a:rPr>
              <a:t>-Nya. </a:t>
            </a:r>
            <a:r>
              <a:rPr lang="en-ID" sz="1800" b="0" i="0" dirty="0" err="1">
                <a:solidFill>
                  <a:srgbClr val="555555"/>
                </a:solidFill>
                <a:effectLst/>
              </a:rPr>
              <a:t>Mahasuci</a:t>
            </a:r>
            <a:r>
              <a:rPr lang="en-ID" sz="1800" b="0" i="0" dirty="0">
                <a:solidFill>
                  <a:srgbClr val="555555"/>
                </a:solidFill>
                <a:effectLst/>
              </a:rPr>
              <a:t> Allah, </a:t>
            </a:r>
            <a:r>
              <a:rPr lang="en-ID" sz="1800" b="0" i="0" dirty="0" err="1">
                <a:solidFill>
                  <a:srgbClr val="555555"/>
                </a:solidFill>
                <a:effectLst/>
              </a:rPr>
              <a:t>Tuhan</a:t>
            </a:r>
            <a:r>
              <a:rPr lang="en-ID" sz="1800" b="0" i="0" dirty="0">
                <a:solidFill>
                  <a:srgbClr val="555555"/>
                </a:solidFill>
                <a:effectLst/>
              </a:rPr>
              <a:t> </a:t>
            </a:r>
            <a:r>
              <a:rPr lang="en-ID" sz="1800" b="0" i="0" dirty="0" err="1">
                <a:solidFill>
                  <a:srgbClr val="555555"/>
                </a:solidFill>
                <a:effectLst/>
              </a:rPr>
              <a:t>seluruh</a:t>
            </a:r>
            <a:r>
              <a:rPr lang="en-ID" sz="1800" b="0" i="0" dirty="0">
                <a:solidFill>
                  <a:srgbClr val="555555"/>
                </a:solidFill>
                <a:effectLst/>
              </a:rPr>
              <a:t> </a:t>
            </a:r>
            <a:r>
              <a:rPr lang="en-ID" sz="1800" b="0" i="0" dirty="0" err="1">
                <a:solidFill>
                  <a:srgbClr val="555555"/>
                </a:solidFill>
                <a:effectLst/>
              </a:rPr>
              <a:t>alam</a:t>
            </a:r>
            <a:r>
              <a:rPr lang="en-ID" sz="1800" b="0" i="0" dirty="0">
                <a:solidFill>
                  <a:srgbClr val="555555"/>
                </a:solidFill>
                <a:effectLst/>
              </a:rPr>
              <a:t>.</a:t>
            </a:r>
            <a:endParaRPr lang="en-ID" sz="1800" dirty="0"/>
          </a:p>
          <a:p>
            <a:r>
              <a:rPr lang="ar-DZ" b="1" dirty="0">
                <a:cs typeface="Arabic Typesetting" panose="03020402040406030203" pitchFamily="66" charset="-78"/>
              </a:rPr>
              <a:t/>
            </a:r>
            <a:br>
              <a:rPr lang="ar-DZ" b="1" dirty="0">
                <a:cs typeface="Arabic Typesetting" panose="03020402040406030203" pitchFamily="66" charset="-78"/>
              </a:rPr>
            </a:br>
            <a:endParaRPr lang="en-ID" b="1" dirty="0">
              <a:cs typeface="Arabic Typesetting" panose="03020402040406030203" pitchFamily="66" charset="-78"/>
            </a:endParaRPr>
          </a:p>
        </p:txBody>
      </p:sp>
    </p:spTree>
    <p:extLst>
      <p:ext uri="{BB962C8B-B14F-4D97-AF65-F5344CB8AC3E}">
        <p14:creationId xmlns:p14="http://schemas.microsoft.com/office/powerpoint/2010/main" val="92613249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pic>
        <p:nvPicPr>
          <p:cNvPr id="10" name="Picture 9">
            <a:extLst>
              <a:ext uri="{FF2B5EF4-FFF2-40B4-BE49-F238E27FC236}">
                <a16:creationId xmlns:a16="http://schemas.microsoft.com/office/drawing/2014/main" xmlns="" id="{3213BBA6-017E-21A4-E7C1-CC616D1085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 y="-19050"/>
            <a:ext cx="9143244" cy="514350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29538"/>
          <a:stretch/>
        </p:blipFill>
        <p:spPr>
          <a:xfrm>
            <a:off x="277540" y="1646166"/>
            <a:ext cx="8687553" cy="3187447"/>
          </a:xfrm>
          <a:prstGeom prst="rect">
            <a:avLst/>
          </a:prstGeom>
        </p:spPr>
      </p:pic>
      <p:grpSp>
        <p:nvGrpSpPr>
          <p:cNvPr id="6" name="Group 5"/>
          <p:cNvGrpSpPr/>
          <p:nvPr/>
        </p:nvGrpSpPr>
        <p:grpSpPr>
          <a:xfrm>
            <a:off x="277540" y="214330"/>
            <a:ext cx="6351860" cy="768032"/>
            <a:chOff x="402780" y="373178"/>
            <a:chExt cx="6351860" cy="768032"/>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780" y="373178"/>
              <a:ext cx="6351860" cy="768032"/>
            </a:xfrm>
            <a:prstGeom prst="rect">
              <a:avLst/>
            </a:prstGeom>
          </p:spPr>
        </p:pic>
        <p:sp>
          <p:nvSpPr>
            <p:cNvPr id="4" name="TextBox 3"/>
            <p:cNvSpPr txBox="1"/>
            <p:nvPr/>
          </p:nvSpPr>
          <p:spPr>
            <a:xfrm>
              <a:off x="496030" y="468735"/>
              <a:ext cx="4257961" cy="523220"/>
            </a:xfrm>
            <a:prstGeom prst="rect">
              <a:avLst/>
            </a:prstGeom>
            <a:noFill/>
          </p:spPr>
          <p:txBody>
            <a:bodyPr wrap="none" rtlCol="0">
              <a:spAutoFit/>
            </a:bodyPr>
            <a:lstStyle/>
            <a:p>
              <a:r>
                <a:rPr lang="en-US" sz="2800" b="1" dirty="0" err="1"/>
                <a:t>Dalil</a:t>
              </a:r>
              <a:r>
                <a:rPr lang="en-US" sz="2800" b="1" dirty="0"/>
                <a:t> </a:t>
              </a:r>
              <a:r>
                <a:rPr lang="en-US" sz="2800" b="1" dirty="0" err="1"/>
                <a:t>tentang</a:t>
              </a:r>
              <a:r>
                <a:rPr lang="en-US" sz="2800" b="1" dirty="0"/>
                <a:t> </a:t>
              </a:r>
              <a:r>
                <a:rPr lang="en-US" sz="2800" b="1" i="1" dirty="0" err="1"/>
                <a:t>Syu’abul</a:t>
              </a:r>
              <a:r>
                <a:rPr lang="en-US" sz="2800" b="1" i="1" dirty="0"/>
                <a:t> Iman</a:t>
              </a:r>
            </a:p>
          </p:txBody>
        </p:sp>
      </p:grpSp>
      <p:sp>
        <p:nvSpPr>
          <p:cNvPr id="19" name="Rectangle: Rounded Corners 7">
            <a:extLst>
              <a:ext uri="{FF2B5EF4-FFF2-40B4-BE49-F238E27FC236}">
                <a16:creationId xmlns:a16="http://schemas.microsoft.com/office/drawing/2014/main" xmlns="" id="{867F3A46-F6CD-18C1-AF9C-72BF526CDDB9}"/>
              </a:ext>
            </a:extLst>
          </p:cNvPr>
          <p:cNvSpPr/>
          <p:nvPr/>
        </p:nvSpPr>
        <p:spPr>
          <a:xfrm>
            <a:off x="362046" y="1213479"/>
            <a:ext cx="2641246" cy="269146"/>
          </a:xfrm>
          <a:prstGeom prst="roundRect">
            <a:avLst/>
          </a:prstGeom>
          <a:solidFill>
            <a:schemeClr val="accent2">
              <a:lumMod val="20000"/>
              <a:lumOff val="8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lumMod val="75000"/>
                  </a:schemeClr>
                </a:solidFill>
                <a:latin typeface="+mj-lt"/>
              </a:rPr>
              <a:t>Hadis Riwayat Muslim</a:t>
            </a:r>
            <a:endParaRPr lang="en-ID" sz="2000" dirty="0">
              <a:solidFill>
                <a:schemeClr val="tx1">
                  <a:lumMod val="75000"/>
                </a:schemeClr>
              </a:solidFill>
              <a:latin typeface="+mj-lt"/>
            </a:endParaRPr>
          </a:p>
        </p:txBody>
      </p:sp>
      <p:sp>
        <p:nvSpPr>
          <p:cNvPr id="21" name="Rectangle 20"/>
          <p:cNvSpPr/>
          <p:nvPr/>
        </p:nvSpPr>
        <p:spPr>
          <a:xfrm>
            <a:off x="696653" y="2029837"/>
            <a:ext cx="7543800" cy="2554545"/>
          </a:xfrm>
          <a:prstGeom prst="rect">
            <a:avLst/>
          </a:prstGeom>
        </p:spPr>
        <p:txBody>
          <a:bodyPr wrap="square">
            <a:spAutoFit/>
          </a:bodyPr>
          <a:lstStyle/>
          <a:p>
            <a:pPr algn="r"/>
            <a:r>
              <a:rPr lang="ar-DZ" sz="3200" dirty="0">
                <a:solidFill>
                  <a:srgbClr val="000000"/>
                </a:solidFill>
                <a:latin typeface="Arabic Typesetting" panose="03020402040406030203" pitchFamily="66" charset="-78"/>
              </a:rPr>
              <a:t>عن أَبِى هُرَيْرَةَ قَالَ قَالَ رَسُولُ اللَّهِ -صلى الله عليه وسلم- الإِيمَانُ بِضْعٌ وَسَبْعُونَ أَوْ بِضْعٌ وَسِتُّونَ شُعْبَةً فَأَفْضَلُهَا قَوْلُ لاَ إِلَهَ إِلاَّ اللَّهُ وَأَدْنَاهَا إِمَاطَةُ الأَذَى عَنِ الطَّرِيقِ وَالْحَيَاءُ شُعْبَةٌ مِنَ الإِيمَانِ (رواه مسلم)</a:t>
            </a:r>
            <a:r>
              <a:rPr lang="ar-DZ" sz="3200" dirty="0">
                <a:latin typeface="Adobe Naskh Medium" panose="01010101010101010101" pitchFamily="50" charset="-78"/>
                <a:cs typeface="Adobe Naskh Medium" panose="01010101010101010101" pitchFamily="50" charset="-78"/>
              </a:rPr>
              <a:t/>
            </a:r>
            <a:br>
              <a:rPr lang="ar-DZ" sz="3200" dirty="0">
                <a:latin typeface="Adobe Naskh Medium" panose="01010101010101010101" pitchFamily="50" charset="-78"/>
                <a:cs typeface="Adobe Naskh Medium" panose="01010101010101010101" pitchFamily="50" charset="-78"/>
              </a:rPr>
            </a:br>
            <a:endParaRPr lang="en-ID" sz="3200" dirty="0">
              <a:latin typeface="Adobe Naskh Medium" panose="01010101010101010101" pitchFamily="50" charset="-78"/>
              <a:cs typeface="Adobe Naskh Medium" panose="01010101010101010101" pitchFamily="50" charset="-78"/>
            </a:endParaRPr>
          </a:p>
        </p:txBody>
      </p:sp>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6" y="4643669"/>
            <a:ext cx="9143244" cy="499831"/>
          </a:xfrm>
          <a:prstGeom prst="rect">
            <a:avLst/>
          </a:prstGeom>
        </p:spPr>
      </p:pic>
    </p:spTree>
    <p:extLst>
      <p:ext uri="{BB962C8B-B14F-4D97-AF65-F5344CB8AC3E}">
        <p14:creationId xmlns:p14="http://schemas.microsoft.com/office/powerpoint/2010/main" val="12389744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0DA00F7B-8A09-811F-39C5-3C07642F5F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 y="-19050"/>
            <a:ext cx="9143244" cy="51435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0"/>
            <a:ext cx="8534400" cy="51435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402161"/>
            <a:ext cx="3581400" cy="1026589"/>
          </a:xfrm>
          <a:prstGeom prst="rect">
            <a:avLst/>
          </a:prstGeom>
        </p:spPr>
      </p:pic>
      <p:sp>
        <p:nvSpPr>
          <p:cNvPr id="4" name="Rectangle 3"/>
          <p:cNvSpPr/>
          <p:nvPr/>
        </p:nvSpPr>
        <p:spPr>
          <a:xfrm>
            <a:off x="2433630" y="518009"/>
            <a:ext cx="4572000" cy="830997"/>
          </a:xfrm>
          <a:prstGeom prst="rect">
            <a:avLst/>
          </a:prstGeom>
        </p:spPr>
        <p:txBody>
          <a:bodyPr>
            <a:spAutoFit/>
          </a:bodyPr>
          <a:lstStyle/>
          <a:p>
            <a:pPr algn="ctr"/>
            <a:r>
              <a:rPr lang="en-US" sz="2400" b="1" dirty="0" err="1">
                <a:solidFill>
                  <a:srgbClr val="FFFF00"/>
                </a:solidFill>
                <a:latin typeface="Candara" panose="020E0502030303020204" pitchFamily="34" charset="0"/>
              </a:rPr>
              <a:t>Terjemah</a:t>
            </a:r>
            <a:endParaRPr lang="en-US" sz="2400" b="1" dirty="0">
              <a:solidFill>
                <a:srgbClr val="FFFF00"/>
              </a:solidFill>
              <a:latin typeface="Candara" panose="020E0502030303020204" pitchFamily="34" charset="0"/>
            </a:endParaRPr>
          </a:p>
          <a:p>
            <a:pPr algn="ctr"/>
            <a:r>
              <a:rPr lang="en-US" sz="2400" b="1" dirty="0">
                <a:solidFill>
                  <a:srgbClr val="FFFF00"/>
                </a:solidFill>
              </a:rPr>
              <a:t>Hadis Riwayat Muslim</a:t>
            </a:r>
            <a:endParaRPr lang="en-ID" sz="2400" b="1" dirty="0">
              <a:solidFill>
                <a:srgbClr val="FFFF00"/>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643669"/>
            <a:ext cx="9143244" cy="499831"/>
          </a:xfrm>
          <a:prstGeom prst="rect">
            <a:avLst/>
          </a:prstGeom>
        </p:spPr>
      </p:pic>
      <p:sp>
        <p:nvSpPr>
          <p:cNvPr id="7" name="TextBox 6">
            <a:extLst>
              <a:ext uri="{FF2B5EF4-FFF2-40B4-BE49-F238E27FC236}">
                <a16:creationId xmlns:a16="http://schemas.microsoft.com/office/drawing/2014/main" xmlns="" id="{1A4E801C-8C43-001A-24CF-36E111CB09B7}"/>
              </a:ext>
            </a:extLst>
          </p:cNvPr>
          <p:cNvSpPr txBox="1"/>
          <p:nvPr/>
        </p:nvSpPr>
        <p:spPr>
          <a:xfrm>
            <a:off x="685422" y="1830911"/>
            <a:ext cx="7772400" cy="2554545"/>
          </a:xfrm>
          <a:prstGeom prst="rect">
            <a:avLst/>
          </a:prstGeom>
          <a:noFill/>
        </p:spPr>
        <p:txBody>
          <a:bodyPr wrap="square">
            <a:spAutoFit/>
          </a:bodyPr>
          <a:lstStyle/>
          <a:p>
            <a:pPr algn="just"/>
            <a:r>
              <a:rPr lang="en-ID" sz="2000" dirty="0">
                <a:solidFill>
                  <a:schemeClr val="tx1"/>
                </a:solidFill>
              </a:rPr>
              <a:t>Da</a:t>
            </a:r>
            <a:r>
              <a:rPr lang="en-ID" sz="2000" b="0" dirty="0">
                <a:solidFill>
                  <a:schemeClr val="tx1"/>
                </a:solidFill>
                <a:effectLst/>
              </a:rPr>
              <a:t>ri Abu Hurairah </a:t>
            </a:r>
            <a:r>
              <a:rPr lang="en-ID" sz="2000" b="0" dirty="0" err="1">
                <a:solidFill>
                  <a:schemeClr val="tx1"/>
                </a:solidFill>
                <a:effectLst/>
              </a:rPr>
              <a:t>radhiyallahu</a:t>
            </a:r>
            <a:r>
              <a:rPr lang="en-ID" sz="2000" b="0" dirty="0">
                <a:solidFill>
                  <a:schemeClr val="tx1"/>
                </a:solidFill>
                <a:effectLst/>
              </a:rPr>
              <a:t> ‘</a:t>
            </a:r>
            <a:r>
              <a:rPr lang="en-ID" sz="2000" b="0" dirty="0" err="1">
                <a:solidFill>
                  <a:schemeClr val="tx1"/>
                </a:solidFill>
                <a:effectLst/>
              </a:rPr>
              <a:t>anhu</a:t>
            </a:r>
            <a:r>
              <a:rPr lang="en-ID" sz="2000" b="0" dirty="0">
                <a:solidFill>
                  <a:schemeClr val="tx1"/>
                </a:solidFill>
                <a:effectLst/>
              </a:rPr>
              <a:t> </a:t>
            </a:r>
            <a:r>
              <a:rPr lang="en-ID" sz="2000" b="0" dirty="0" err="1">
                <a:solidFill>
                  <a:schemeClr val="tx1"/>
                </a:solidFill>
                <a:effectLst/>
              </a:rPr>
              <a:t>ia</a:t>
            </a:r>
            <a:r>
              <a:rPr lang="en-ID" sz="2000" b="0" dirty="0">
                <a:solidFill>
                  <a:schemeClr val="tx1"/>
                </a:solidFill>
                <a:effectLst/>
              </a:rPr>
              <a:t> </a:t>
            </a:r>
            <a:r>
              <a:rPr lang="en-ID" sz="2000" b="0" dirty="0" err="1">
                <a:solidFill>
                  <a:schemeClr val="tx1"/>
                </a:solidFill>
                <a:effectLst/>
              </a:rPr>
              <a:t>berkata</a:t>
            </a:r>
            <a:r>
              <a:rPr lang="en-ID" sz="2000" b="0" dirty="0">
                <a:solidFill>
                  <a:schemeClr val="tx1"/>
                </a:solidFill>
                <a:effectLst/>
              </a:rPr>
              <a:t>: Rasulullah </a:t>
            </a:r>
            <a:r>
              <a:rPr lang="en-ID" sz="2000" b="0" dirty="0" err="1">
                <a:solidFill>
                  <a:schemeClr val="tx1"/>
                </a:solidFill>
                <a:effectLst/>
              </a:rPr>
              <a:t>shallallahu</a:t>
            </a:r>
            <a:r>
              <a:rPr lang="en-ID" sz="2000" b="0" dirty="0">
                <a:solidFill>
                  <a:schemeClr val="tx1"/>
                </a:solidFill>
                <a:effectLst/>
              </a:rPr>
              <a:t> ‘</a:t>
            </a:r>
            <a:r>
              <a:rPr lang="en-ID" sz="2000" b="0" dirty="0" err="1">
                <a:solidFill>
                  <a:schemeClr val="tx1"/>
                </a:solidFill>
                <a:effectLst/>
              </a:rPr>
              <a:t>alaihi</a:t>
            </a:r>
            <a:r>
              <a:rPr lang="en-ID" sz="2000" b="0" dirty="0">
                <a:solidFill>
                  <a:schemeClr val="tx1"/>
                </a:solidFill>
                <a:effectLst/>
              </a:rPr>
              <a:t> </a:t>
            </a:r>
            <a:r>
              <a:rPr lang="en-ID" sz="2000" b="0" dirty="0" err="1">
                <a:solidFill>
                  <a:schemeClr val="tx1"/>
                </a:solidFill>
                <a:effectLst/>
              </a:rPr>
              <a:t>wa</a:t>
            </a:r>
            <a:r>
              <a:rPr lang="en-ID" sz="2000" b="0" dirty="0">
                <a:solidFill>
                  <a:schemeClr val="tx1"/>
                </a:solidFill>
                <a:effectLst/>
              </a:rPr>
              <a:t> </a:t>
            </a:r>
            <a:r>
              <a:rPr lang="en-ID" sz="2000" b="0" dirty="0" err="1">
                <a:solidFill>
                  <a:schemeClr val="tx1"/>
                </a:solidFill>
                <a:effectLst/>
              </a:rPr>
              <a:t>sallam</a:t>
            </a:r>
            <a:r>
              <a:rPr lang="en-ID" sz="2000" b="0" dirty="0">
                <a:solidFill>
                  <a:schemeClr val="tx1"/>
                </a:solidFill>
                <a:effectLst/>
              </a:rPr>
              <a:t> </a:t>
            </a:r>
            <a:r>
              <a:rPr lang="en-ID" sz="2000" b="0" dirty="0" err="1">
                <a:solidFill>
                  <a:schemeClr val="tx1"/>
                </a:solidFill>
                <a:effectLst/>
              </a:rPr>
              <a:t>bersabda</a:t>
            </a:r>
            <a:r>
              <a:rPr lang="en-ID" sz="2000" b="0" dirty="0">
                <a:solidFill>
                  <a:schemeClr val="tx1"/>
                </a:solidFill>
                <a:effectLst/>
              </a:rPr>
              <a:t>, “</a:t>
            </a:r>
            <a:r>
              <a:rPr lang="en-ID" sz="2000" dirty="0">
                <a:solidFill>
                  <a:schemeClr val="tx1"/>
                </a:solidFill>
              </a:rPr>
              <a:t> Iman</a:t>
            </a:r>
            <a:r>
              <a:rPr lang="en-ID" sz="2000" b="0" dirty="0">
                <a:solidFill>
                  <a:schemeClr val="tx1"/>
                </a:solidFill>
                <a:effectLst/>
              </a:rPr>
              <a:t> </a:t>
            </a:r>
            <a:r>
              <a:rPr lang="en-ID" sz="2000" b="0" dirty="0" err="1">
                <a:solidFill>
                  <a:schemeClr val="tx1"/>
                </a:solidFill>
                <a:effectLst/>
              </a:rPr>
              <a:t>itu</a:t>
            </a:r>
            <a:r>
              <a:rPr lang="en-ID" sz="2000" b="0" dirty="0">
                <a:solidFill>
                  <a:schemeClr val="tx1"/>
                </a:solidFill>
                <a:effectLst/>
              </a:rPr>
              <a:t> </a:t>
            </a:r>
            <a:r>
              <a:rPr lang="en-ID" sz="2000" b="0" dirty="0" err="1">
                <a:solidFill>
                  <a:schemeClr val="tx1"/>
                </a:solidFill>
                <a:effectLst/>
              </a:rPr>
              <a:t>ada</a:t>
            </a:r>
            <a:r>
              <a:rPr lang="en-ID" sz="2000" b="0" dirty="0">
                <a:solidFill>
                  <a:schemeClr val="tx1"/>
                </a:solidFill>
                <a:effectLst/>
              </a:rPr>
              <a:t> </a:t>
            </a:r>
            <a:r>
              <a:rPr lang="en-ID" sz="2000" b="0" dirty="0" err="1">
                <a:solidFill>
                  <a:schemeClr val="tx1"/>
                </a:solidFill>
                <a:effectLst/>
              </a:rPr>
              <a:t>tujuh</a:t>
            </a:r>
            <a:r>
              <a:rPr lang="en-ID" sz="2000" b="0" dirty="0">
                <a:solidFill>
                  <a:schemeClr val="tx1"/>
                </a:solidFill>
                <a:effectLst/>
              </a:rPr>
              <a:t> </a:t>
            </a:r>
            <a:r>
              <a:rPr lang="en-ID" sz="2000" b="0" dirty="0" err="1">
                <a:solidFill>
                  <a:schemeClr val="tx1"/>
                </a:solidFill>
                <a:effectLst/>
              </a:rPr>
              <a:t>puluh</a:t>
            </a:r>
            <a:r>
              <a:rPr lang="en-ID" sz="2000" b="0" dirty="0">
                <a:solidFill>
                  <a:schemeClr val="tx1"/>
                </a:solidFill>
                <a:effectLst/>
              </a:rPr>
              <a:t> </a:t>
            </a:r>
            <a:r>
              <a:rPr lang="en-ID" sz="2000" b="0" dirty="0" err="1">
                <a:solidFill>
                  <a:schemeClr val="tx1"/>
                </a:solidFill>
                <a:effectLst/>
              </a:rPr>
              <a:t>tiga</a:t>
            </a:r>
            <a:r>
              <a:rPr lang="en-ID" sz="2000" b="0" dirty="0">
                <a:solidFill>
                  <a:schemeClr val="tx1"/>
                </a:solidFill>
                <a:effectLst/>
              </a:rPr>
              <a:t> </a:t>
            </a:r>
            <a:r>
              <a:rPr lang="en-ID" sz="2000" b="0" dirty="0" err="1">
                <a:solidFill>
                  <a:schemeClr val="tx1"/>
                </a:solidFill>
                <a:effectLst/>
              </a:rPr>
              <a:t>atau</a:t>
            </a:r>
            <a:r>
              <a:rPr lang="en-ID" sz="2000" b="0" dirty="0">
                <a:solidFill>
                  <a:schemeClr val="tx1"/>
                </a:solidFill>
                <a:effectLst/>
              </a:rPr>
              <a:t> </a:t>
            </a:r>
            <a:r>
              <a:rPr lang="en-ID" sz="2000" b="0" dirty="0" err="1">
                <a:solidFill>
                  <a:schemeClr val="tx1"/>
                </a:solidFill>
                <a:effectLst/>
              </a:rPr>
              <a:t>tujuh</a:t>
            </a:r>
            <a:r>
              <a:rPr lang="en-ID" sz="2000" b="0" dirty="0">
                <a:solidFill>
                  <a:schemeClr val="tx1"/>
                </a:solidFill>
                <a:effectLst/>
              </a:rPr>
              <a:t> </a:t>
            </a:r>
            <a:r>
              <a:rPr lang="en-ID" sz="2000" b="0" dirty="0" err="1">
                <a:solidFill>
                  <a:schemeClr val="tx1"/>
                </a:solidFill>
                <a:effectLst/>
              </a:rPr>
              <a:t>puluh</a:t>
            </a:r>
            <a:r>
              <a:rPr lang="en-ID" sz="2000" b="0" dirty="0">
                <a:solidFill>
                  <a:schemeClr val="tx1"/>
                </a:solidFill>
                <a:effectLst/>
              </a:rPr>
              <a:t> </a:t>
            </a:r>
            <a:r>
              <a:rPr lang="en-ID" sz="2000" b="0" dirty="0" err="1">
                <a:solidFill>
                  <a:schemeClr val="tx1"/>
                </a:solidFill>
                <a:effectLst/>
              </a:rPr>
              <a:t>sembilan</a:t>
            </a:r>
            <a:r>
              <a:rPr lang="en-ID" sz="2000" b="0" dirty="0">
                <a:solidFill>
                  <a:schemeClr val="tx1"/>
                </a:solidFill>
                <a:effectLst/>
              </a:rPr>
              <a:t> </a:t>
            </a:r>
            <a:r>
              <a:rPr lang="en-ID" sz="2000" b="0" dirty="0" err="1">
                <a:solidFill>
                  <a:schemeClr val="tx1"/>
                </a:solidFill>
                <a:effectLst/>
              </a:rPr>
              <a:t>cabang</a:t>
            </a:r>
            <a:r>
              <a:rPr lang="en-ID" sz="2000" dirty="0">
                <a:solidFill>
                  <a:schemeClr val="tx1"/>
                </a:solidFill>
              </a:rPr>
              <a:t>, </a:t>
            </a:r>
            <a:r>
              <a:rPr lang="en-ID" sz="2000" dirty="0" err="1">
                <a:solidFill>
                  <a:schemeClr val="tx1"/>
                </a:solidFill>
              </a:rPr>
              <a:t>atau</a:t>
            </a:r>
            <a:r>
              <a:rPr lang="en-ID" sz="2000" dirty="0">
                <a:solidFill>
                  <a:schemeClr val="tx1"/>
                </a:solidFill>
              </a:rPr>
              <a:t> </a:t>
            </a:r>
            <a:r>
              <a:rPr lang="en-ID" sz="2000" dirty="0" err="1">
                <a:solidFill>
                  <a:schemeClr val="tx1"/>
                </a:solidFill>
              </a:rPr>
              <a:t>enam</a:t>
            </a:r>
            <a:r>
              <a:rPr lang="en-ID" sz="2000" dirty="0">
                <a:solidFill>
                  <a:schemeClr val="tx1"/>
                </a:solidFill>
              </a:rPr>
              <a:t> </a:t>
            </a:r>
            <a:r>
              <a:rPr lang="en-ID" sz="2000" dirty="0" err="1">
                <a:solidFill>
                  <a:schemeClr val="tx1"/>
                </a:solidFill>
              </a:rPr>
              <a:t>puluh</a:t>
            </a:r>
            <a:r>
              <a:rPr lang="en-ID" sz="2000" dirty="0">
                <a:solidFill>
                  <a:schemeClr val="tx1"/>
                </a:solidFill>
              </a:rPr>
              <a:t> </a:t>
            </a:r>
            <a:r>
              <a:rPr lang="en-ID" sz="2000" dirty="0" err="1">
                <a:solidFill>
                  <a:schemeClr val="tx1"/>
                </a:solidFill>
              </a:rPr>
              <a:t>tiga</a:t>
            </a:r>
            <a:r>
              <a:rPr lang="en-ID" sz="2000" dirty="0">
                <a:solidFill>
                  <a:schemeClr val="tx1"/>
                </a:solidFill>
              </a:rPr>
              <a:t> </a:t>
            </a:r>
            <a:r>
              <a:rPr lang="en-ID" sz="2000" dirty="0" err="1">
                <a:solidFill>
                  <a:schemeClr val="tx1"/>
                </a:solidFill>
              </a:rPr>
              <a:t>sampai</a:t>
            </a:r>
            <a:r>
              <a:rPr lang="en-ID" sz="2000" dirty="0">
                <a:solidFill>
                  <a:schemeClr val="tx1"/>
                </a:solidFill>
              </a:rPr>
              <a:t> </a:t>
            </a:r>
            <a:r>
              <a:rPr lang="en-ID" sz="2000" dirty="0" err="1">
                <a:solidFill>
                  <a:schemeClr val="tx1"/>
                </a:solidFill>
              </a:rPr>
              <a:t>eman</a:t>
            </a:r>
            <a:r>
              <a:rPr lang="en-ID" sz="2000" dirty="0">
                <a:solidFill>
                  <a:schemeClr val="tx1"/>
                </a:solidFill>
              </a:rPr>
              <a:t> </a:t>
            </a:r>
            <a:r>
              <a:rPr lang="en-ID" sz="2000" dirty="0" err="1">
                <a:solidFill>
                  <a:schemeClr val="tx1"/>
                </a:solidFill>
              </a:rPr>
              <a:t>puluh</a:t>
            </a:r>
            <a:r>
              <a:rPr lang="en-ID" sz="2000" dirty="0">
                <a:solidFill>
                  <a:schemeClr val="tx1"/>
                </a:solidFill>
              </a:rPr>
              <a:t> Sembilan </a:t>
            </a:r>
            <a:r>
              <a:rPr lang="en-ID" sz="2000" dirty="0" err="1">
                <a:solidFill>
                  <a:schemeClr val="tx1"/>
                </a:solidFill>
              </a:rPr>
              <a:t>cabang</a:t>
            </a:r>
            <a:r>
              <a:rPr lang="en-ID" sz="2000" dirty="0">
                <a:solidFill>
                  <a:schemeClr val="tx1"/>
                </a:solidFill>
              </a:rPr>
              <a:t>.</a:t>
            </a:r>
            <a:r>
              <a:rPr lang="en-ID" sz="2000" b="0" dirty="0">
                <a:solidFill>
                  <a:schemeClr val="tx1"/>
                </a:solidFill>
                <a:effectLst/>
              </a:rPr>
              <a:t> Yang paling </a:t>
            </a:r>
            <a:r>
              <a:rPr lang="en-ID" sz="2000" b="0" dirty="0" err="1">
                <a:solidFill>
                  <a:schemeClr val="tx1"/>
                </a:solidFill>
                <a:effectLst/>
              </a:rPr>
              <a:t>utama</a:t>
            </a:r>
            <a:r>
              <a:rPr lang="en-ID" sz="2000" b="0" dirty="0">
                <a:solidFill>
                  <a:schemeClr val="tx1"/>
                </a:solidFill>
                <a:effectLst/>
              </a:rPr>
              <a:t> </a:t>
            </a:r>
            <a:r>
              <a:rPr lang="en-ID" sz="2000" b="0" dirty="0" err="1">
                <a:solidFill>
                  <a:schemeClr val="tx1"/>
                </a:solidFill>
                <a:effectLst/>
              </a:rPr>
              <a:t>adalah</a:t>
            </a:r>
            <a:r>
              <a:rPr lang="en-ID" sz="2000" b="0" dirty="0">
                <a:solidFill>
                  <a:schemeClr val="tx1"/>
                </a:solidFill>
                <a:effectLst/>
              </a:rPr>
              <a:t> </a:t>
            </a:r>
            <a:r>
              <a:rPr lang="en-ID" sz="2000" b="0" dirty="0" err="1">
                <a:solidFill>
                  <a:schemeClr val="tx1"/>
                </a:solidFill>
                <a:effectLst/>
              </a:rPr>
              <a:t>ucapan</a:t>
            </a:r>
            <a:r>
              <a:rPr lang="en-ID" sz="2000" b="0" dirty="0">
                <a:solidFill>
                  <a:schemeClr val="tx1"/>
                </a:solidFill>
                <a:effectLst/>
              </a:rPr>
              <a:t> ‘</a:t>
            </a:r>
            <a:r>
              <a:rPr lang="en-ID" sz="2000" b="0" dirty="0" err="1">
                <a:solidFill>
                  <a:schemeClr val="tx1"/>
                </a:solidFill>
                <a:effectLst/>
              </a:rPr>
              <a:t>Laailaahaillallah</a:t>
            </a:r>
            <a:r>
              <a:rPr lang="en-ID" sz="2000" b="0" dirty="0">
                <a:solidFill>
                  <a:schemeClr val="tx1"/>
                </a:solidFill>
                <a:effectLst/>
              </a:rPr>
              <a:t>’, </a:t>
            </a:r>
            <a:r>
              <a:rPr lang="en-ID" sz="2000" b="0" dirty="0" err="1">
                <a:solidFill>
                  <a:schemeClr val="tx1"/>
                </a:solidFill>
                <a:effectLst/>
              </a:rPr>
              <a:t>sedangkan</a:t>
            </a:r>
            <a:r>
              <a:rPr lang="en-ID" sz="2000" b="0" dirty="0">
                <a:solidFill>
                  <a:schemeClr val="tx1"/>
                </a:solidFill>
                <a:effectLst/>
              </a:rPr>
              <a:t> yang paling </a:t>
            </a:r>
            <a:r>
              <a:rPr lang="en-ID" sz="2000" b="0" dirty="0" err="1">
                <a:solidFill>
                  <a:schemeClr val="tx1"/>
                </a:solidFill>
                <a:effectLst/>
              </a:rPr>
              <a:t>rendahnya</a:t>
            </a:r>
            <a:r>
              <a:rPr lang="en-ID" sz="2000" b="0" dirty="0">
                <a:solidFill>
                  <a:schemeClr val="tx1"/>
                </a:solidFill>
                <a:effectLst/>
              </a:rPr>
              <a:t> </a:t>
            </a:r>
            <a:r>
              <a:rPr lang="en-ID" sz="2000" b="0" dirty="0" err="1">
                <a:solidFill>
                  <a:schemeClr val="tx1"/>
                </a:solidFill>
                <a:effectLst/>
              </a:rPr>
              <a:t>adalah</a:t>
            </a:r>
            <a:r>
              <a:rPr lang="en-ID" sz="2000" b="0" dirty="0">
                <a:solidFill>
                  <a:schemeClr val="tx1"/>
                </a:solidFill>
                <a:effectLst/>
              </a:rPr>
              <a:t> </a:t>
            </a:r>
            <a:r>
              <a:rPr lang="en-ID" sz="2000" b="0" dirty="0" err="1">
                <a:solidFill>
                  <a:schemeClr val="tx1"/>
                </a:solidFill>
                <a:effectLst/>
              </a:rPr>
              <a:t>menyingkirkan</a:t>
            </a:r>
            <a:r>
              <a:rPr lang="en-ID" sz="2000" b="0" dirty="0">
                <a:solidFill>
                  <a:schemeClr val="tx1"/>
                </a:solidFill>
                <a:effectLst/>
              </a:rPr>
              <a:t> </a:t>
            </a:r>
            <a:r>
              <a:rPr lang="en-ID" sz="2000" b="0" dirty="0" err="1">
                <a:solidFill>
                  <a:schemeClr val="tx1"/>
                </a:solidFill>
                <a:effectLst/>
              </a:rPr>
              <a:t>sesuatu</a:t>
            </a:r>
            <a:r>
              <a:rPr lang="en-ID" sz="2000" b="0" dirty="0">
                <a:solidFill>
                  <a:schemeClr val="tx1"/>
                </a:solidFill>
                <a:effectLst/>
              </a:rPr>
              <a:t> yang </a:t>
            </a:r>
            <a:r>
              <a:rPr lang="en-ID" sz="2000" b="0" dirty="0" err="1">
                <a:solidFill>
                  <a:schemeClr val="tx1"/>
                </a:solidFill>
                <a:effectLst/>
              </a:rPr>
              <a:t>mengganggu</a:t>
            </a:r>
            <a:r>
              <a:rPr lang="en-ID" sz="2000" b="0" dirty="0">
                <a:solidFill>
                  <a:schemeClr val="tx1"/>
                </a:solidFill>
                <a:effectLst/>
              </a:rPr>
              <a:t> </a:t>
            </a:r>
            <a:r>
              <a:rPr lang="en-ID" sz="2000" b="0" dirty="0" err="1">
                <a:solidFill>
                  <a:schemeClr val="tx1"/>
                </a:solidFill>
                <a:effectLst/>
              </a:rPr>
              <a:t>dari</a:t>
            </a:r>
            <a:r>
              <a:rPr lang="en-ID" sz="2000" b="0" dirty="0">
                <a:solidFill>
                  <a:schemeClr val="tx1"/>
                </a:solidFill>
                <a:effectLst/>
              </a:rPr>
              <a:t> </a:t>
            </a:r>
            <a:r>
              <a:rPr lang="en-ID" sz="2000" b="0" dirty="0" err="1">
                <a:solidFill>
                  <a:schemeClr val="tx1"/>
                </a:solidFill>
                <a:effectLst/>
              </a:rPr>
              <a:t>jalan</a:t>
            </a:r>
            <a:r>
              <a:rPr lang="en-ID" sz="2000" b="0" dirty="0">
                <a:solidFill>
                  <a:schemeClr val="tx1"/>
                </a:solidFill>
                <a:effectLst/>
              </a:rPr>
              <a:t>, dan </a:t>
            </a:r>
            <a:r>
              <a:rPr lang="en-ID" sz="2000" b="0" dirty="0" err="1">
                <a:solidFill>
                  <a:schemeClr val="tx1"/>
                </a:solidFill>
                <a:effectLst/>
              </a:rPr>
              <a:t>malu</a:t>
            </a:r>
            <a:r>
              <a:rPr lang="en-ID" sz="2000" b="0" dirty="0">
                <a:solidFill>
                  <a:schemeClr val="tx1"/>
                </a:solidFill>
                <a:effectLst/>
              </a:rPr>
              <a:t> </a:t>
            </a:r>
            <a:r>
              <a:rPr lang="en-ID" sz="2000" b="0" dirty="0" err="1">
                <a:solidFill>
                  <a:schemeClr val="tx1"/>
                </a:solidFill>
                <a:effectLst/>
              </a:rPr>
              <a:t>itu</a:t>
            </a:r>
            <a:r>
              <a:rPr lang="en-ID" sz="2000" b="0" dirty="0">
                <a:solidFill>
                  <a:schemeClr val="tx1"/>
                </a:solidFill>
                <a:effectLst/>
              </a:rPr>
              <a:t> salah </a:t>
            </a:r>
            <a:r>
              <a:rPr lang="en-ID" sz="2000" b="0" dirty="0" err="1">
                <a:solidFill>
                  <a:schemeClr val="tx1"/>
                </a:solidFill>
                <a:effectLst/>
              </a:rPr>
              <a:t>satu</a:t>
            </a:r>
            <a:r>
              <a:rPr lang="en-ID" sz="2000" b="0" dirty="0">
                <a:solidFill>
                  <a:schemeClr val="tx1"/>
                </a:solidFill>
                <a:effectLst/>
              </a:rPr>
              <a:t> </a:t>
            </a:r>
            <a:r>
              <a:rPr lang="en-ID" sz="2000" b="0" dirty="0" err="1">
                <a:solidFill>
                  <a:schemeClr val="tx1"/>
                </a:solidFill>
                <a:effectLst/>
              </a:rPr>
              <a:t>cabang</a:t>
            </a:r>
            <a:r>
              <a:rPr lang="en-ID" sz="2000" b="0" dirty="0">
                <a:solidFill>
                  <a:schemeClr val="tx1"/>
                </a:solidFill>
                <a:effectLst/>
              </a:rPr>
              <a:t> </a:t>
            </a:r>
            <a:r>
              <a:rPr lang="en-ID" sz="2000" b="0" dirty="0" err="1">
                <a:solidFill>
                  <a:schemeClr val="tx1"/>
                </a:solidFill>
                <a:effectLst/>
              </a:rPr>
              <a:t>keimanan</a:t>
            </a:r>
            <a:r>
              <a:rPr lang="en-ID" sz="2000" b="0" dirty="0">
                <a:solidFill>
                  <a:schemeClr val="tx1"/>
                </a:solidFill>
                <a:effectLst/>
              </a:rPr>
              <a:t>” </a:t>
            </a:r>
          </a:p>
          <a:p>
            <a:pPr algn="ctr"/>
            <a:r>
              <a:rPr lang="en-ID" sz="2000" b="0" dirty="0">
                <a:solidFill>
                  <a:schemeClr val="tx1"/>
                </a:solidFill>
                <a:effectLst/>
              </a:rPr>
              <a:t>(HR. Muslim</a:t>
            </a:r>
            <a:r>
              <a:rPr lang="en-ID" sz="2000" b="0" i="0" dirty="0">
                <a:solidFill>
                  <a:srgbClr val="000000"/>
                </a:solidFill>
                <a:effectLst/>
              </a:rPr>
              <a:t>)    </a:t>
            </a:r>
            <a:r>
              <a:rPr lang="en-ID" sz="2000" b="0" i="0" dirty="0">
                <a:solidFill>
                  <a:srgbClr val="000000"/>
                </a:solidFill>
                <a:effectLst/>
                <a:latin typeface="Helvetica" panose="020B0604020202020204" pitchFamily="34" charset="0"/>
              </a:rPr>
              <a:t/>
            </a:r>
            <a:br>
              <a:rPr lang="en-ID" sz="2000" b="0" i="0" dirty="0">
                <a:solidFill>
                  <a:srgbClr val="000000"/>
                </a:solidFill>
                <a:effectLst/>
                <a:latin typeface="Helvetica" panose="020B0604020202020204" pitchFamily="34" charset="0"/>
              </a:rPr>
            </a:br>
            <a:endParaRPr lang="en-ID" sz="2000" dirty="0"/>
          </a:p>
        </p:txBody>
      </p:sp>
    </p:spTree>
    <p:extLst>
      <p:ext uri="{BB962C8B-B14F-4D97-AF65-F5344CB8AC3E}">
        <p14:creationId xmlns:p14="http://schemas.microsoft.com/office/powerpoint/2010/main" val="1630252887"/>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pic>
        <p:nvPicPr>
          <p:cNvPr id="5" name="Picture 4">
            <a:extLst>
              <a:ext uri="{FF2B5EF4-FFF2-40B4-BE49-F238E27FC236}">
                <a16:creationId xmlns:a16="http://schemas.microsoft.com/office/drawing/2014/main" xmlns="" id="{258FB736-C8ED-BFE0-2EB6-69B1CE2808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 y="937"/>
            <a:ext cx="9143244" cy="5143500"/>
          </a:xfrm>
          <a:prstGeom prst="rect">
            <a:avLst/>
          </a:prstGeom>
        </p:spPr>
      </p:pic>
      <p:graphicFrame>
        <p:nvGraphicFramePr>
          <p:cNvPr id="6" name="Content Placeholder 3">
            <a:extLst>
              <a:ext uri="{FF2B5EF4-FFF2-40B4-BE49-F238E27FC236}">
                <a16:creationId xmlns:a16="http://schemas.microsoft.com/office/drawing/2014/main" xmlns="" id="{3AEF33B6-6D52-C4E7-693C-698CE0060698}"/>
              </a:ext>
            </a:extLst>
          </p:cNvPr>
          <p:cNvGraphicFramePr>
            <a:graphicFrameLocks/>
          </p:cNvGraphicFramePr>
          <p:nvPr>
            <p:extLst>
              <p:ext uri="{D42A27DB-BD31-4B8C-83A1-F6EECF244321}">
                <p14:modId xmlns:p14="http://schemas.microsoft.com/office/powerpoint/2010/main" val="1568330527"/>
              </p:ext>
            </p:extLst>
          </p:nvPr>
        </p:nvGraphicFramePr>
        <p:xfrm>
          <a:off x="983967" y="1441846"/>
          <a:ext cx="7176065" cy="3263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30" name="Picture 6" descr="Arab muslim girl and boy in traditional clothing praying sitting position isolated on white background Free Vector">
            <a:extLst>
              <a:ext uri="{FF2B5EF4-FFF2-40B4-BE49-F238E27FC236}">
                <a16:creationId xmlns:a16="http://schemas.microsoft.com/office/drawing/2014/main" xmlns="" id="{64E68BBD-CF9A-6DAC-86EE-4F4E0944B8DA}"/>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295" b="93023" l="9585" r="89617">
                        <a14:foregroundMark x1="26198" y1="7946" x2="27796" y2="10465"/>
                        <a14:foregroundMark x1="11661" y1="46318" x2="12141" y2="52519"/>
                        <a14:foregroundMark x1="11182" y1="80620" x2="12300" y2="85078"/>
                        <a14:foregroundMark x1="72843" y1="8915" x2="82268" y2="8333"/>
                        <a14:foregroundMark x1="75399" y1="3488" x2="72843" y2="3488"/>
                        <a14:foregroundMark x1="67093" y1="15310" x2="64377" y2="19380"/>
                        <a14:foregroundMark x1="69489" y1="17636" x2="72204" y2="28295"/>
                        <a14:foregroundMark x1="82268" y1="19574" x2="82428" y2="21318"/>
                        <a14:foregroundMark x1="83227" y1="23450" x2="83227" y2="23450"/>
                        <a14:foregroundMark x1="83866" y1="26357" x2="84026" y2="27326"/>
                        <a14:foregroundMark x1="80831" y1="19380" x2="79233" y2="18411"/>
                        <a14:foregroundMark x1="62141" y1="26550" x2="62141" y2="27132"/>
                        <a14:foregroundMark x1="63259" y1="25775" x2="62780" y2="25775"/>
                        <a14:foregroundMark x1="62460" y1="25775" x2="61342" y2="27326"/>
                        <a14:foregroundMark x1="77316" y1="43411" x2="78914" y2="50388"/>
                        <a14:foregroundMark x1="61342" y1="79457" x2="59744" y2="87016"/>
                        <a14:foregroundMark x1="59744" y1="87209" x2="62780" y2="93023"/>
                      </a14:backgroundRemoval>
                    </a14:imgEffect>
                  </a14:imgLayer>
                </a14:imgProps>
              </a:ext>
              <a:ext uri="{28A0092B-C50C-407E-A947-70E740481C1C}">
                <a14:useLocalDpi xmlns:a14="http://schemas.microsoft.com/office/drawing/2010/main" val="0"/>
              </a:ext>
            </a:extLst>
          </a:blip>
          <a:srcRect/>
          <a:stretch>
            <a:fillRect/>
          </a:stretch>
        </p:blipFill>
        <p:spPr bwMode="auto">
          <a:xfrm>
            <a:off x="215167" y="422448"/>
            <a:ext cx="2051550" cy="16910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hiny typographic islamic background Free Vector">
            <a:extLst>
              <a:ext uri="{FF2B5EF4-FFF2-40B4-BE49-F238E27FC236}">
                <a16:creationId xmlns:a16="http://schemas.microsoft.com/office/drawing/2014/main" xmlns="" id="{82A6112D-4337-B474-903C-92F13A288080}"/>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10000" b="90000" l="10000" r="90000">
                        <a14:foregroundMark x1="35144" y1="83227" x2="48882" y2="84026"/>
                        <a14:foregroundMark x1="50000" y1="84026" x2="69808" y2="86262"/>
                        <a14:foregroundMark x1="61502" y1="84345" x2="25240" y2="85144"/>
                        <a14:foregroundMark x1="27636" y1="67572" x2="25240" y2="54633"/>
                        <a14:foregroundMark x1="23802" y1="53834" x2="23482" y2="69169"/>
                        <a14:foregroundMark x1="24601" y1="69808" x2="28754" y2="80990"/>
                        <a14:foregroundMark x1="26038" y1="74760" x2="25719" y2="85144"/>
                        <a14:foregroundMark x1="20288" y1="64856" x2="24121" y2="84665"/>
                        <a14:foregroundMark x1="76038" y1="59585" x2="78594" y2="69808"/>
                        <a14:foregroundMark x1="77476" y1="64217" x2="79073" y2="79073"/>
                        <a14:foregroundMark x1="76038" y1="75240" x2="77157" y2="87859"/>
                        <a14:foregroundMark x1="78275" y1="37061" x2="71406" y2="26837"/>
                        <a14:foregroundMark x1="55751" y1="27636" x2="69489" y2="25240"/>
                        <a14:foregroundMark x1="42812" y1="21086" x2="20927" y2="34505"/>
                        <a14:foregroundMark x1="20927" y1="34505" x2="19649" y2="36422"/>
                      </a14:backgroundRemoval>
                    </a14:imgEffect>
                  </a14:imgLayer>
                </a14:imgProps>
              </a:ext>
              <a:ext uri="{28A0092B-C50C-407E-A947-70E740481C1C}">
                <a14:useLocalDpi xmlns:a14="http://schemas.microsoft.com/office/drawing/2010/main" val="0"/>
              </a:ext>
            </a:extLst>
          </a:blip>
          <a:srcRect/>
          <a:stretch>
            <a:fillRect/>
          </a:stretch>
        </p:blipFill>
        <p:spPr bwMode="auto">
          <a:xfrm>
            <a:off x="6983548" y="-159739"/>
            <a:ext cx="2051550" cy="20515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8B9DA435-8E05-07FE-7BA1-FEC5E7236EF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4643669"/>
            <a:ext cx="9143244" cy="49983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0"/>
        <p:cNvGrpSpPr/>
        <p:nvPr/>
      </p:nvGrpSpPr>
      <p:grpSpPr>
        <a:xfrm>
          <a:off x="0" y="0"/>
          <a:ext cx="0" cy="0"/>
          <a:chOff x="0" y="0"/>
          <a:chExt cx="0" cy="0"/>
        </a:xfrm>
      </p:grpSpPr>
      <p:pic>
        <p:nvPicPr>
          <p:cNvPr id="15" name="Picture 14">
            <a:extLst>
              <a:ext uri="{FF2B5EF4-FFF2-40B4-BE49-F238E27FC236}">
                <a16:creationId xmlns:a16="http://schemas.microsoft.com/office/drawing/2014/main" xmlns="" id="{EC935464-92E7-6B3C-7B9D-CFEF20DE6C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 y="-19050"/>
            <a:ext cx="9143244" cy="5143500"/>
          </a:xfrm>
          <a:prstGeom prst="rect">
            <a:avLst/>
          </a:prstGeom>
        </p:spPr>
      </p:pic>
      <p:sp>
        <p:nvSpPr>
          <p:cNvPr id="2141" name="Google Shape;2141;p40"/>
          <p:cNvSpPr txBox="1">
            <a:spLocks noGrp="1"/>
          </p:cNvSpPr>
          <p:nvPr>
            <p:ph type="ctrTitle" idx="4294967295"/>
          </p:nvPr>
        </p:nvSpPr>
        <p:spPr>
          <a:xfrm>
            <a:off x="685800" y="245482"/>
            <a:ext cx="7772400" cy="57785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2000" b="1" dirty="0" err="1">
                <a:latin typeface="+mn-lt"/>
              </a:rPr>
              <a:t>Enam</a:t>
            </a:r>
            <a:r>
              <a:rPr lang="en-US" sz="2000" b="1" dirty="0">
                <a:latin typeface="+mn-lt"/>
              </a:rPr>
              <a:t> </a:t>
            </a:r>
            <a:r>
              <a:rPr lang="en-US" sz="2000" b="1" dirty="0" err="1">
                <a:latin typeface="+mn-lt"/>
              </a:rPr>
              <a:t>puluh</a:t>
            </a:r>
            <a:r>
              <a:rPr lang="en-US" sz="2000" b="1" dirty="0">
                <a:latin typeface="+mn-lt"/>
              </a:rPr>
              <a:t> Sembilan  </a:t>
            </a:r>
            <a:r>
              <a:rPr lang="en-US" sz="2000" b="1" i="1" dirty="0" err="1">
                <a:latin typeface="+mn-lt"/>
              </a:rPr>
              <a:t>Syu’abul</a:t>
            </a:r>
            <a:r>
              <a:rPr lang="en-US" sz="2000" b="1" i="1" dirty="0">
                <a:latin typeface="+mn-lt"/>
              </a:rPr>
              <a:t> </a:t>
            </a:r>
            <a:r>
              <a:rPr lang="en-US" sz="2000" b="1" i="1" dirty="0" err="1">
                <a:latin typeface="+mn-lt"/>
              </a:rPr>
              <a:t>Imān</a:t>
            </a:r>
            <a:r>
              <a:rPr lang="en-US" sz="2000" b="1" i="1" dirty="0">
                <a:latin typeface="+mn-lt"/>
              </a:rPr>
              <a:t> </a:t>
            </a:r>
            <a:r>
              <a:rPr lang="en-US" sz="2000" b="1" dirty="0" err="1">
                <a:latin typeface="+mn-lt"/>
              </a:rPr>
              <a:t>menurut</a:t>
            </a:r>
            <a:r>
              <a:rPr lang="en-US" sz="2000" b="1" dirty="0">
                <a:latin typeface="+mn-lt"/>
              </a:rPr>
              <a:t> </a:t>
            </a:r>
            <a:r>
              <a:rPr lang="en-US" sz="2000" b="1" dirty="0" err="1">
                <a:latin typeface="+mn-lt"/>
              </a:rPr>
              <a:t>Ibnu</a:t>
            </a:r>
            <a:r>
              <a:rPr lang="en-US" sz="2000" b="1" dirty="0">
                <a:latin typeface="+mn-lt"/>
              </a:rPr>
              <a:t> Hajar Al-</a:t>
            </a:r>
            <a:r>
              <a:rPr lang="en-US" sz="2000" b="1" dirty="0" err="1">
                <a:latin typeface="+mn-lt"/>
              </a:rPr>
              <a:t>Asqalani</a:t>
            </a:r>
            <a:r>
              <a:rPr lang="en-US" sz="2000" b="1" dirty="0">
                <a:latin typeface="+mn-lt"/>
              </a:rPr>
              <a:t>  </a:t>
            </a:r>
            <a:br>
              <a:rPr lang="en-US" sz="2000" b="1" dirty="0">
                <a:latin typeface="+mn-lt"/>
              </a:rPr>
            </a:br>
            <a:r>
              <a:rPr lang="en-US" sz="2000" b="1" dirty="0" err="1">
                <a:latin typeface="+mn-lt"/>
              </a:rPr>
              <a:t>dibagi</a:t>
            </a:r>
            <a:r>
              <a:rPr lang="en-US" sz="2000" b="1" dirty="0">
                <a:latin typeface="+mn-lt"/>
              </a:rPr>
              <a:t> </a:t>
            </a:r>
            <a:r>
              <a:rPr lang="en-US" sz="2000" b="1" dirty="0" err="1">
                <a:latin typeface="+mn-lt"/>
              </a:rPr>
              <a:t>menjadi</a:t>
            </a:r>
            <a:r>
              <a:rPr lang="en-US" sz="2000" b="1" dirty="0">
                <a:latin typeface="+mn-lt"/>
              </a:rPr>
              <a:t> 3 </a:t>
            </a:r>
            <a:r>
              <a:rPr lang="en-US" sz="2000" b="1" dirty="0" err="1">
                <a:latin typeface="+mn-lt"/>
              </a:rPr>
              <a:t>bagian</a:t>
            </a:r>
            <a:endParaRPr sz="2000" b="1" dirty="0">
              <a:latin typeface="+mn-lt"/>
            </a:endParaRPr>
          </a:p>
        </p:txBody>
      </p:sp>
      <p:pic>
        <p:nvPicPr>
          <p:cNvPr id="2145" name="Google Shape;2145;p40"/>
          <p:cNvPicPr preferRelativeResize="0"/>
          <p:nvPr/>
        </p:nvPicPr>
        <p:blipFill>
          <a:blip r:embed="rId4">
            <a:alphaModFix amt="64000"/>
          </a:blip>
          <a:stretch>
            <a:fillRect/>
          </a:stretch>
        </p:blipFill>
        <p:spPr>
          <a:xfrm>
            <a:off x="922421" y="1370142"/>
            <a:ext cx="842174" cy="708408"/>
          </a:xfrm>
          <a:prstGeom prst="rect">
            <a:avLst/>
          </a:prstGeom>
          <a:noFill/>
          <a:ln>
            <a:noFill/>
          </a:ln>
        </p:spPr>
      </p:pic>
      <p:pic>
        <p:nvPicPr>
          <p:cNvPr id="2146" name="Google Shape;2146;p40"/>
          <p:cNvPicPr preferRelativeResize="0"/>
          <p:nvPr/>
        </p:nvPicPr>
        <p:blipFill>
          <a:blip r:embed="rId4">
            <a:alphaModFix amt="64000"/>
          </a:blip>
          <a:stretch>
            <a:fillRect/>
          </a:stretch>
        </p:blipFill>
        <p:spPr>
          <a:xfrm>
            <a:off x="6886074" y="1406245"/>
            <a:ext cx="842174" cy="708400"/>
          </a:xfrm>
          <a:prstGeom prst="rect">
            <a:avLst/>
          </a:prstGeom>
          <a:noFill/>
          <a:ln>
            <a:noFill/>
          </a:ln>
        </p:spPr>
      </p:pic>
      <p:pic>
        <p:nvPicPr>
          <p:cNvPr id="2147" name="Google Shape;2147;p40"/>
          <p:cNvPicPr preferRelativeResize="0"/>
          <p:nvPr/>
        </p:nvPicPr>
        <p:blipFill>
          <a:blip r:embed="rId5">
            <a:alphaModFix amt="82000"/>
          </a:blip>
          <a:stretch>
            <a:fillRect/>
          </a:stretch>
        </p:blipFill>
        <p:spPr>
          <a:xfrm>
            <a:off x="3886200" y="1393203"/>
            <a:ext cx="842174" cy="708408"/>
          </a:xfrm>
          <a:prstGeom prst="rect">
            <a:avLst/>
          </a:prstGeom>
          <a:noFill/>
          <a:ln>
            <a:noFill/>
          </a:ln>
        </p:spPr>
      </p:pic>
      <p:sp>
        <p:nvSpPr>
          <p:cNvPr id="31" name="TextBox 30">
            <a:extLst>
              <a:ext uri="{FF2B5EF4-FFF2-40B4-BE49-F238E27FC236}">
                <a16:creationId xmlns:a16="http://schemas.microsoft.com/office/drawing/2014/main" xmlns="" id="{4B557BFE-6E5F-CC8D-EE58-D760BECBA854}"/>
              </a:ext>
            </a:extLst>
          </p:cNvPr>
          <p:cNvSpPr txBox="1"/>
          <p:nvPr/>
        </p:nvSpPr>
        <p:spPr>
          <a:xfrm>
            <a:off x="139793" y="2349549"/>
            <a:ext cx="2811771" cy="646331"/>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dirty="0">
                <a:latin typeface="+mj-lt"/>
              </a:rPr>
              <a:t>Cabang Iman yang </a:t>
            </a:r>
            <a:r>
              <a:rPr lang="en-US" dirty="0" err="1">
                <a:latin typeface="+mj-lt"/>
              </a:rPr>
              <a:t>berkaitan</a:t>
            </a:r>
            <a:r>
              <a:rPr lang="en-US" dirty="0">
                <a:latin typeface="+mj-lt"/>
              </a:rPr>
              <a:t> </a:t>
            </a:r>
            <a:r>
              <a:rPr lang="en-US" dirty="0" err="1">
                <a:latin typeface="+mj-lt"/>
              </a:rPr>
              <a:t>dengan</a:t>
            </a:r>
            <a:r>
              <a:rPr lang="en-US" dirty="0">
                <a:latin typeface="+mj-lt"/>
              </a:rPr>
              <a:t> Amal </a:t>
            </a:r>
            <a:r>
              <a:rPr lang="en-US" dirty="0" err="1">
                <a:latin typeface="+mj-lt"/>
              </a:rPr>
              <a:t>Hati</a:t>
            </a:r>
            <a:r>
              <a:rPr lang="en-US" dirty="0">
                <a:latin typeface="+mj-lt"/>
              </a:rPr>
              <a:t> </a:t>
            </a:r>
            <a:endParaRPr lang="en-ID" dirty="0">
              <a:latin typeface="+mj-lt"/>
            </a:endParaRPr>
          </a:p>
        </p:txBody>
      </p:sp>
      <p:sp>
        <p:nvSpPr>
          <p:cNvPr id="58" name="TextBox 57">
            <a:extLst>
              <a:ext uri="{FF2B5EF4-FFF2-40B4-BE49-F238E27FC236}">
                <a16:creationId xmlns:a16="http://schemas.microsoft.com/office/drawing/2014/main" xmlns="" id="{C169B49E-1514-EA3C-6376-999DE608354E}"/>
              </a:ext>
            </a:extLst>
          </p:cNvPr>
          <p:cNvSpPr txBox="1"/>
          <p:nvPr/>
        </p:nvSpPr>
        <p:spPr>
          <a:xfrm>
            <a:off x="3060063" y="2349548"/>
            <a:ext cx="2922771"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dirty="0">
                <a:latin typeface="+mj-lt"/>
              </a:rPr>
              <a:t>Cabang Iman yang </a:t>
            </a:r>
            <a:r>
              <a:rPr lang="en-US" dirty="0" err="1">
                <a:latin typeface="+mj-lt"/>
              </a:rPr>
              <a:t>berkaitan</a:t>
            </a:r>
            <a:r>
              <a:rPr lang="en-US" dirty="0">
                <a:latin typeface="+mj-lt"/>
              </a:rPr>
              <a:t> </a:t>
            </a:r>
            <a:r>
              <a:rPr lang="en-US" dirty="0" err="1">
                <a:latin typeface="+mj-lt"/>
              </a:rPr>
              <a:t>dengan</a:t>
            </a:r>
            <a:r>
              <a:rPr lang="en-US" dirty="0">
                <a:latin typeface="+mj-lt"/>
              </a:rPr>
              <a:t> Amal </a:t>
            </a:r>
            <a:r>
              <a:rPr lang="en-US" dirty="0" err="1">
                <a:latin typeface="+mj-lt"/>
              </a:rPr>
              <a:t>Anggota</a:t>
            </a:r>
            <a:r>
              <a:rPr lang="en-US" dirty="0">
                <a:latin typeface="+mj-lt"/>
              </a:rPr>
              <a:t> Badan </a:t>
            </a:r>
            <a:endParaRPr lang="en-ID" dirty="0">
              <a:latin typeface="+mj-lt"/>
            </a:endParaRPr>
          </a:p>
        </p:txBody>
      </p:sp>
      <p:sp>
        <p:nvSpPr>
          <p:cNvPr id="59" name="TextBox 58">
            <a:extLst>
              <a:ext uri="{FF2B5EF4-FFF2-40B4-BE49-F238E27FC236}">
                <a16:creationId xmlns:a16="http://schemas.microsoft.com/office/drawing/2014/main" xmlns="" id="{263A7251-A92F-24D7-5A0C-245F7D424F78}"/>
              </a:ext>
            </a:extLst>
          </p:cNvPr>
          <p:cNvSpPr txBox="1"/>
          <p:nvPr/>
        </p:nvSpPr>
        <p:spPr>
          <a:xfrm>
            <a:off x="6088739" y="2344410"/>
            <a:ext cx="2951563" cy="646331"/>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dirty="0">
                <a:latin typeface="+mj-lt"/>
              </a:rPr>
              <a:t>Cabang Iman yang </a:t>
            </a:r>
            <a:r>
              <a:rPr lang="en-US" dirty="0" err="1">
                <a:latin typeface="+mj-lt"/>
              </a:rPr>
              <a:t>berkaitan</a:t>
            </a:r>
            <a:r>
              <a:rPr lang="en-US" dirty="0">
                <a:latin typeface="+mj-lt"/>
              </a:rPr>
              <a:t> </a:t>
            </a:r>
            <a:r>
              <a:rPr lang="en-US" dirty="0" err="1">
                <a:latin typeface="+mj-lt"/>
              </a:rPr>
              <a:t>dengan</a:t>
            </a:r>
            <a:r>
              <a:rPr lang="en-US" dirty="0">
                <a:latin typeface="+mj-lt"/>
              </a:rPr>
              <a:t> Amal </a:t>
            </a:r>
            <a:r>
              <a:rPr lang="en-US" dirty="0" err="1">
                <a:latin typeface="+mj-lt"/>
              </a:rPr>
              <a:t>Lisan</a:t>
            </a:r>
            <a:r>
              <a:rPr lang="en-US" dirty="0">
                <a:latin typeface="+mj-lt"/>
              </a:rPr>
              <a:t> </a:t>
            </a:r>
            <a:endParaRPr lang="en-ID" dirty="0">
              <a:latin typeface="+mj-lt"/>
            </a:endParaRPr>
          </a:p>
        </p:txBody>
      </p:sp>
      <p:pic>
        <p:nvPicPr>
          <p:cNvPr id="2050" name="Picture 2" descr="Charity logo, hands supporting heart icon flat design vector illustration Free Vector">
            <a:extLst>
              <a:ext uri="{FF2B5EF4-FFF2-40B4-BE49-F238E27FC236}">
                <a16:creationId xmlns:a16="http://schemas.microsoft.com/office/drawing/2014/main" xmlns="" id="{E3F25D39-F8D3-CCFC-604D-3D77E7A6C3EA}"/>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28275" y1="61981" x2="37700" y2="68211"/>
                        <a14:foregroundMark x1="77796" y1="59425" x2="68371" y2="68530"/>
                        <a14:foregroundMark x1="68371" y1="68530" x2="68211" y2="68530"/>
                      </a14:backgroundRemoval>
                    </a14:imgEffect>
                    <a14:imgEffect>
                      <a14:artisticMarker/>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812866" y="2865320"/>
            <a:ext cx="1925833" cy="192583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artoon man character template Free Vector">
            <a:extLst>
              <a:ext uri="{FF2B5EF4-FFF2-40B4-BE49-F238E27FC236}">
                <a16:creationId xmlns:a16="http://schemas.microsoft.com/office/drawing/2014/main" xmlns="" id="{99B3C858-3172-AF2C-4481-32D771ACBD11}"/>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6550" b="65016" l="2077" r="22045">
                        <a14:foregroundMark x1="13738" y1="6550" x2="14058" y2="7987"/>
                        <a14:foregroundMark x1="8626" y1="28435" x2="8307" y2="30192"/>
                        <a14:foregroundMark x1="9744" y1="59904" x2="10703" y2="62300"/>
                        <a14:foregroundMark x1="18530" y1="63419" x2="18850" y2="64377"/>
                        <a14:foregroundMark x1="8786" y1="65016" x2="9744" y2="64058"/>
                        <a14:foregroundMark x1="7987" y1="29393" x2="8307" y2="30831"/>
                      </a14:backgroundRemoval>
                    </a14:imgEffect>
                  </a14:imgLayer>
                </a14:imgProps>
              </a:ext>
              <a:ext uri="{28A0092B-C50C-407E-A947-70E740481C1C}">
                <a14:useLocalDpi xmlns:a14="http://schemas.microsoft.com/office/drawing/2010/main" val="0"/>
              </a:ext>
            </a:extLst>
          </a:blip>
          <a:srcRect t="1" r="75253" b="33903"/>
          <a:stretch/>
        </p:blipFill>
        <p:spPr bwMode="auto">
          <a:xfrm>
            <a:off x="4307287" y="3068995"/>
            <a:ext cx="554344" cy="148061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Open Mouth and Tongue">
            <a:extLst>
              <a:ext uri="{FF2B5EF4-FFF2-40B4-BE49-F238E27FC236}">
                <a16:creationId xmlns:a16="http://schemas.microsoft.com/office/drawing/2014/main" xmlns="" id="{10F6D0EA-E234-D60E-E1D0-2FAF6F3237B5}"/>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97584" l="4300" r="99600">
                        <a14:foregroundMark x1="27400" y1="7458" x2="45000" y2="13235"/>
                        <a14:foregroundMark x1="35100" y1="20693" x2="48900" y2="30252"/>
                        <a14:foregroundMark x1="42600" y1="21008" x2="58000" y2="25420"/>
                        <a14:foregroundMark x1="59600" y1="23214" x2="64500" y2="35819"/>
                        <a14:foregroundMark x1="74500" y1="34664" x2="44100" y2="22374"/>
                        <a14:foregroundMark x1="44100" y1="22374" x2="44100" y2="22374"/>
                        <a14:foregroundMark x1="34100" y1="3676" x2="27200" y2="420"/>
                        <a14:foregroundMark x1="8400" y1="62710" x2="7600" y2="77941"/>
                        <a14:foregroundMark x1="48100" y1="88445" x2="56100" y2="92542"/>
                        <a14:foregroundMark x1="56100" y1="92542" x2="56100" y2="92542"/>
                        <a14:foregroundMark x1="62000" y1="71008" x2="52200" y2="73845"/>
                        <a14:foregroundMark x1="50600" y1="94223" x2="39700" y2="86765"/>
                        <a14:foregroundMark x1="39500" y1="89916" x2="32100" y2="84454"/>
                        <a14:foregroundMark x1="5200" y1="71429" x2="4300" y2="79307"/>
                        <a14:foregroundMark x1="7900" y1="69433" x2="9500" y2="77311"/>
                        <a14:foregroundMark x1="11200" y1="76471" x2="11700" y2="81303"/>
                        <a14:foregroundMark x1="55800" y1="97689" x2="46800" y2="97269"/>
                        <a14:foregroundMark x1="43800" y1="73950" x2="44200" y2="78676"/>
                        <a14:foregroundMark x1="62300" y1="65966" x2="62600" y2="71429"/>
                        <a14:foregroundMark x1="68000" y1="65021" x2="61400" y2="65021"/>
                        <a14:foregroundMark x1="56500" y1="79937" x2="44500" y2="82773"/>
                        <a14:foregroundMark x1="36100" y1="18803" x2="32700" y2="25945"/>
                        <a14:foregroundMark x1="26600" y1="12815" x2="26600" y2="21744"/>
                        <a14:foregroundMark x1="26600" y1="13235" x2="49000" y2="17437"/>
                        <a14:foregroundMark x1="92000" y1="41176" x2="99600" y2="38025"/>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6855725" y="3220506"/>
            <a:ext cx="1276611" cy="12154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E66B4E8B-AC1D-39E0-0533-5B26241B9EB1}"/>
              </a:ext>
            </a:extLst>
          </p:cNvPr>
          <p:cNvSpPr txBox="1"/>
          <p:nvPr/>
        </p:nvSpPr>
        <p:spPr>
          <a:xfrm>
            <a:off x="1088858" y="1575779"/>
            <a:ext cx="509300" cy="369332"/>
          </a:xfrm>
          <a:prstGeom prst="rect">
            <a:avLst/>
          </a:prstGeom>
          <a:noFill/>
        </p:spPr>
        <p:txBody>
          <a:bodyPr wrap="square" rtlCol="0">
            <a:spAutoFit/>
          </a:bodyPr>
          <a:lstStyle/>
          <a:p>
            <a:pPr algn="ctr"/>
            <a:r>
              <a:rPr lang="en-US" b="1" dirty="0"/>
              <a:t>01</a:t>
            </a:r>
            <a:endParaRPr lang="en-ID" b="1" dirty="0"/>
          </a:p>
        </p:txBody>
      </p:sp>
      <p:sp>
        <p:nvSpPr>
          <p:cNvPr id="16" name="TextBox 15">
            <a:extLst>
              <a:ext uri="{FF2B5EF4-FFF2-40B4-BE49-F238E27FC236}">
                <a16:creationId xmlns:a16="http://schemas.microsoft.com/office/drawing/2014/main" xmlns="" id="{C5CEE9C6-E696-221C-E791-CE54DD7D71BB}"/>
              </a:ext>
            </a:extLst>
          </p:cNvPr>
          <p:cNvSpPr txBox="1"/>
          <p:nvPr/>
        </p:nvSpPr>
        <p:spPr>
          <a:xfrm>
            <a:off x="4083180" y="1584171"/>
            <a:ext cx="509300" cy="369332"/>
          </a:xfrm>
          <a:prstGeom prst="rect">
            <a:avLst/>
          </a:prstGeom>
          <a:noFill/>
        </p:spPr>
        <p:txBody>
          <a:bodyPr wrap="square" rtlCol="0">
            <a:spAutoFit/>
          </a:bodyPr>
          <a:lstStyle/>
          <a:p>
            <a:pPr algn="ctr"/>
            <a:r>
              <a:rPr lang="en-US" b="1" dirty="0"/>
              <a:t>02</a:t>
            </a:r>
            <a:endParaRPr lang="en-ID" b="1" dirty="0"/>
          </a:p>
        </p:txBody>
      </p:sp>
      <p:sp>
        <p:nvSpPr>
          <p:cNvPr id="17" name="TextBox 16">
            <a:extLst>
              <a:ext uri="{FF2B5EF4-FFF2-40B4-BE49-F238E27FC236}">
                <a16:creationId xmlns:a16="http://schemas.microsoft.com/office/drawing/2014/main" xmlns="" id="{17F43C0D-A6C7-D751-738C-57C9E3D90B6B}"/>
              </a:ext>
            </a:extLst>
          </p:cNvPr>
          <p:cNvSpPr txBox="1"/>
          <p:nvPr/>
        </p:nvSpPr>
        <p:spPr>
          <a:xfrm>
            <a:off x="7086600" y="1539680"/>
            <a:ext cx="509300" cy="369332"/>
          </a:xfrm>
          <a:prstGeom prst="rect">
            <a:avLst/>
          </a:prstGeom>
          <a:noFill/>
        </p:spPr>
        <p:txBody>
          <a:bodyPr wrap="square" rtlCol="0">
            <a:spAutoFit/>
          </a:bodyPr>
          <a:lstStyle/>
          <a:p>
            <a:pPr algn="ctr"/>
            <a:r>
              <a:rPr lang="en-US" b="1" dirty="0"/>
              <a:t>03</a:t>
            </a:r>
            <a:endParaRPr lang="en-ID" b="1" dirty="0"/>
          </a:p>
        </p:txBody>
      </p:sp>
      <p:pic>
        <p:nvPicPr>
          <p:cNvPr id="18" name="Picture 17">
            <a:extLst>
              <a:ext uri="{FF2B5EF4-FFF2-40B4-BE49-F238E27FC236}">
                <a16:creationId xmlns:a16="http://schemas.microsoft.com/office/drawing/2014/main" xmlns="" id="{4C9A9246-B9CC-9C9B-E1FD-7B7FEB887BA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4643669"/>
            <a:ext cx="9143244" cy="49983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2407</TotalTime>
  <Words>614</Words>
  <Application>Microsoft Office PowerPoint</Application>
  <PresentationFormat>On-screen Show (16:9)</PresentationFormat>
  <Paragraphs>97</Paragraphs>
  <Slides>14</Slides>
  <Notes>9</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Custom Design</vt:lpstr>
      <vt:lpstr>PowerPoint Presentation</vt:lpstr>
      <vt:lpstr>PowerPoint Presentation</vt:lpstr>
      <vt:lpstr>Tujuan Pembelajaran </vt:lpstr>
      <vt:lpstr>PowerPoint Presentation</vt:lpstr>
      <vt:lpstr>PowerPoint Presentation</vt:lpstr>
      <vt:lpstr>PowerPoint Presentation</vt:lpstr>
      <vt:lpstr>PowerPoint Presentation</vt:lpstr>
      <vt:lpstr>PowerPoint Presentation</vt:lpstr>
      <vt:lpstr>Enam puluh Sembilan  Syu’abul Imān menurut Ibnu Hajar Al-Asqalani   dibagi menjadi 3 bagian</vt:lpstr>
      <vt:lpstr>Dua Puluh Empat Cabang yang Meliputi  Keyakinan dan Niat </vt:lpstr>
      <vt:lpstr>Tujuh Cabang Iman yang Berkaitan dengan Amal Lisan: </vt:lpstr>
      <vt:lpstr>PowerPoint Presentation</vt:lpstr>
      <vt:lpstr>Kesimpulan</vt:lpstr>
      <vt:lpstr>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Aulia Dwiningtyas Putri</dc:creator>
  <cp:lastModifiedBy>Hasanuddin</cp:lastModifiedBy>
  <cp:revision>89</cp:revision>
  <dcterms:created xsi:type="dcterms:W3CDTF">2022-01-17T01:37:52Z</dcterms:created>
  <dcterms:modified xsi:type="dcterms:W3CDTF">2022-06-10T09:32:06Z</dcterms:modified>
</cp:coreProperties>
</file>